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4" r:id="rId1"/>
  </p:sldMasterIdLst>
  <p:sldIdLst>
    <p:sldId id="256" r:id="rId2"/>
    <p:sldId id="283" r:id="rId3"/>
    <p:sldId id="272" r:id="rId4"/>
    <p:sldId id="284" r:id="rId5"/>
    <p:sldId id="286" r:id="rId6"/>
    <p:sldId id="285" r:id="rId7"/>
    <p:sldId id="274" r:id="rId8"/>
    <p:sldId id="257" r:id="rId9"/>
    <p:sldId id="260" r:id="rId10"/>
    <p:sldId id="258" r:id="rId11"/>
    <p:sldId id="281" r:id="rId12"/>
    <p:sldId id="282" r:id="rId13"/>
    <p:sldId id="287" r:id="rId14"/>
    <p:sldId id="261" r:id="rId15"/>
    <p:sldId id="263" r:id="rId16"/>
    <p:sldId id="280" r:id="rId17"/>
    <p:sldId id="279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122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933FA-DBE2-4215-AA74-6553B7B06C5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318EA3C-B1A0-4FAD-8170-F4A9F7CF5BD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700" b="1" dirty="0" smtClean="0">
              <a:solidFill>
                <a:schemeClr val="tx1"/>
              </a:solidFill>
            </a:rPr>
            <a:t>Якість</a:t>
          </a:r>
          <a:r>
            <a:rPr lang="uk-UA" sz="1400" b="1" dirty="0" smtClean="0">
              <a:solidFill>
                <a:schemeClr val="tx1"/>
              </a:solidFill>
            </a:rPr>
            <a:t> </a:t>
          </a:r>
          <a:r>
            <a:rPr lang="uk-UA" sz="1700" b="1" dirty="0" smtClean="0">
              <a:solidFill>
                <a:schemeClr val="tx1"/>
              </a:solidFill>
            </a:rPr>
            <a:t>превентивної</a:t>
          </a:r>
          <a:r>
            <a:rPr lang="uk-UA" sz="1500" b="1" dirty="0" smtClean="0">
              <a:solidFill>
                <a:schemeClr val="tx1"/>
              </a:solidFill>
            </a:rPr>
            <a:t> </a:t>
          </a:r>
          <a:r>
            <a:rPr lang="uk-UA" sz="1700" b="1" dirty="0" smtClean="0">
              <a:solidFill>
                <a:schemeClr val="tx1"/>
              </a:solidFill>
            </a:rPr>
            <a:t>освіти</a:t>
          </a:r>
          <a:endParaRPr lang="uk-UA" sz="1700" b="1" dirty="0">
            <a:solidFill>
              <a:schemeClr val="tx1"/>
            </a:solidFill>
          </a:endParaRPr>
        </a:p>
      </dgm:t>
    </dgm:pt>
    <dgm:pt modelId="{CD0747CB-6F4B-4D35-AA92-43740F483B3E}" type="parTrans" cxnId="{B2F401EF-963F-4057-AFA8-93F94FCE3655}">
      <dgm:prSet/>
      <dgm:spPr/>
      <dgm:t>
        <a:bodyPr/>
        <a:lstStyle/>
        <a:p>
          <a:endParaRPr lang="uk-UA"/>
        </a:p>
      </dgm:t>
    </dgm:pt>
    <dgm:pt modelId="{E6F1D685-345C-4540-B3F4-737326395F87}" type="sibTrans" cxnId="{B2F401EF-963F-4057-AFA8-93F94FCE365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sz="1700" b="1" dirty="0" smtClean="0">
              <a:solidFill>
                <a:schemeClr val="bg1"/>
              </a:solidFill>
            </a:rPr>
            <a:t>Співпраця</a:t>
          </a:r>
          <a:r>
            <a:rPr lang="uk-UA" sz="2000" b="1" dirty="0" smtClean="0">
              <a:solidFill>
                <a:schemeClr val="bg1"/>
              </a:solidFill>
            </a:rPr>
            <a:t> </a:t>
          </a:r>
          <a:r>
            <a:rPr lang="uk-UA" sz="1700" b="1" dirty="0" smtClean="0">
              <a:solidFill>
                <a:schemeClr val="bg1"/>
              </a:solidFill>
            </a:rPr>
            <a:t>у громаді</a:t>
          </a:r>
          <a:endParaRPr lang="uk-UA" sz="1700" b="1" dirty="0">
            <a:solidFill>
              <a:schemeClr val="bg1"/>
            </a:solidFill>
          </a:endParaRPr>
        </a:p>
      </dgm:t>
    </dgm:pt>
    <dgm:pt modelId="{E207B6F3-28B2-4D26-92C6-ED5D18D08CEE}">
      <dgm:prSet phldrT="[Текст]"/>
      <dgm:spPr/>
      <dgm:t>
        <a:bodyPr/>
        <a:lstStyle/>
        <a:p>
          <a:r>
            <a:rPr lang="uk-UA" dirty="0" smtClean="0">
              <a:solidFill>
                <a:schemeClr val="accent2">
                  <a:lumMod val="75000"/>
                </a:schemeClr>
              </a:solidFill>
            </a:rPr>
            <a:t>Цілісне сприятливе інтегроване середовище</a:t>
          </a:r>
          <a:endParaRPr lang="uk-UA" dirty="0">
            <a:solidFill>
              <a:schemeClr val="accent2">
                <a:lumMod val="75000"/>
              </a:schemeClr>
            </a:solidFill>
          </a:endParaRPr>
        </a:p>
      </dgm:t>
    </dgm:pt>
    <dgm:pt modelId="{A8A30988-7A75-4ECD-A2F0-3822FE3D64DC}" type="parTrans" cxnId="{6C2571D2-06C1-4F95-96CC-E7E25FCC9937}">
      <dgm:prSet/>
      <dgm:spPr/>
      <dgm:t>
        <a:bodyPr/>
        <a:lstStyle/>
        <a:p>
          <a:endParaRPr lang="uk-UA"/>
        </a:p>
      </dgm:t>
    </dgm:pt>
    <dgm:pt modelId="{72D97D05-3564-4E2C-A741-E9F60743F8F7}" type="sibTrans" cxnId="{6C2571D2-06C1-4F95-96CC-E7E25FCC9937}">
      <dgm:prSet/>
      <dgm:spPr/>
      <dgm:t>
        <a:bodyPr/>
        <a:lstStyle/>
        <a:p>
          <a:endParaRPr lang="uk-UA"/>
        </a:p>
      </dgm:t>
    </dgm:pt>
    <dgm:pt modelId="{5C2C2092-EB4F-48DA-85CD-1F8EC8378BF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Життєві вміння</a:t>
          </a:r>
          <a:endParaRPr lang="uk-UA" sz="1800" b="1" dirty="0">
            <a:solidFill>
              <a:schemeClr val="tx1"/>
            </a:solidFill>
          </a:endParaRPr>
        </a:p>
      </dgm:t>
    </dgm:pt>
    <dgm:pt modelId="{8BC7BB06-1FBB-44AE-BC9B-8C6F6CE42414}" type="parTrans" cxnId="{508D811D-0A5A-4973-9A8A-DA17F081D025}">
      <dgm:prSet/>
      <dgm:spPr/>
      <dgm:t>
        <a:bodyPr/>
        <a:lstStyle/>
        <a:p>
          <a:endParaRPr lang="uk-UA"/>
        </a:p>
      </dgm:t>
    </dgm:pt>
    <dgm:pt modelId="{7009EE22-96F3-49B9-A82B-153580FB8C66}" type="sibTrans" cxnId="{508D811D-0A5A-4973-9A8A-DA17F081D02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sz="1800" b="1" dirty="0" smtClean="0"/>
            <a:t>Участь </a:t>
          </a:r>
          <a:endParaRPr lang="uk-UA" sz="1800" b="1" dirty="0"/>
        </a:p>
      </dgm:t>
    </dgm:pt>
    <dgm:pt modelId="{45A8E9FB-5519-432F-8EF1-7CC1FE50982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Безпека</a:t>
          </a:r>
          <a:r>
            <a:rPr lang="uk-UA" sz="1800" dirty="0" smtClean="0">
              <a:solidFill>
                <a:schemeClr val="tx1"/>
              </a:solidFill>
            </a:rPr>
            <a:t> </a:t>
          </a:r>
          <a:endParaRPr lang="uk-UA" sz="1800" dirty="0">
            <a:solidFill>
              <a:schemeClr val="tx1"/>
            </a:solidFill>
          </a:endParaRPr>
        </a:p>
      </dgm:t>
    </dgm:pt>
    <dgm:pt modelId="{4A572E84-90F2-42E5-B6CA-527302A6EAC8}" type="parTrans" cxnId="{A2C3766D-8C28-4FC8-979E-771FA6D2D56B}">
      <dgm:prSet/>
      <dgm:spPr/>
      <dgm:t>
        <a:bodyPr/>
        <a:lstStyle/>
        <a:p>
          <a:endParaRPr lang="uk-UA"/>
        </a:p>
      </dgm:t>
    </dgm:pt>
    <dgm:pt modelId="{51815E3C-E60A-4FA3-BA9F-2F133B7EF1AF}" type="sibTrans" cxnId="{A2C3766D-8C28-4FC8-979E-771FA6D2D56B}">
      <dgm:prSet custT="1"/>
      <dgm:spPr/>
      <dgm:t>
        <a:bodyPr/>
        <a:lstStyle/>
        <a:p>
          <a:r>
            <a:rPr lang="uk-UA" sz="1600" b="1" dirty="0" smtClean="0"/>
            <a:t>Мобільність </a:t>
          </a:r>
          <a:endParaRPr lang="uk-UA" sz="1600" b="1" dirty="0"/>
        </a:p>
      </dgm:t>
    </dgm:pt>
    <dgm:pt modelId="{0A556C93-A164-4871-A2E5-C674413D204E}">
      <dgm:prSet phldrT="[Текст]"/>
      <dgm:spPr/>
      <dgm:t>
        <a:bodyPr/>
        <a:lstStyle/>
        <a:p>
          <a:r>
            <a:rPr lang="uk-UA" dirty="0" smtClean="0"/>
            <a:t>Умови функціонування Школи, дружньої до дитини</a:t>
          </a:r>
          <a:endParaRPr lang="uk-UA" dirty="0"/>
        </a:p>
      </dgm:t>
    </dgm:pt>
    <dgm:pt modelId="{5416BDD7-B4BC-4D0E-829D-56F2D2C4CB0A}" type="parTrans" cxnId="{46FA965B-0C50-468F-8434-894CD8FDB436}">
      <dgm:prSet/>
      <dgm:spPr/>
      <dgm:t>
        <a:bodyPr/>
        <a:lstStyle/>
        <a:p>
          <a:endParaRPr lang="uk-UA"/>
        </a:p>
      </dgm:t>
    </dgm:pt>
    <dgm:pt modelId="{B3403DE7-501D-4560-B9C8-AE303B35F0E5}" type="sibTrans" cxnId="{46FA965B-0C50-468F-8434-894CD8FDB436}">
      <dgm:prSet/>
      <dgm:spPr/>
      <dgm:t>
        <a:bodyPr/>
        <a:lstStyle/>
        <a:p>
          <a:endParaRPr lang="uk-UA"/>
        </a:p>
      </dgm:t>
    </dgm:pt>
    <dgm:pt modelId="{C926D829-66CB-40F7-B1C3-CC50793C0396}">
      <dgm:prSet custT="1"/>
      <dgm:spPr/>
      <dgm:t>
        <a:bodyPr/>
        <a:lstStyle/>
        <a:p>
          <a:r>
            <a:rPr lang="uk-UA" sz="1600" b="1" dirty="0" smtClean="0"/>
            <a:t>Вихованість</a:t>
          </a:r>
          <a:endParaRPr lang="uk-UA" sz="1600" b="1" dirty="0"/>
        </a:p>
      </dgm:t>
    </dgm:pt>
    <dgm:pt modelId="{55E7FDB4-62FC-4DCB-B957-52B59DEF523C}" type="parTrans" cxnId="{64014645-4B3B-4D9D-A840-5243A4441BC1}">
      <dgm:prSet/>
      <dgm:spPr/>
      <dgm:t>
        <a:bodyPr/>
        <a:lstStyle/>
        <a:p>
          <a:endParaRPr lang="uk-UA"/>
        </a:p>
      </dgm:t>
    </dgm:pt>
    <dgm:pt modelId="{63748735-863E-45F1-BEFC-DE9A586E7E09}" type="sibTrans" cxnId="{64014645-4B3B-4D9D-A840-5243A4441BC1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sz="1700" b="1" dirty="0" err="1" smtClean="0"/>
            <a:t>КомфортТонус</a:t>
          </a:r>
          <a:r>
            <a:rPr lang="uk-UA" sz="2900" dirty="0" smtClean="0"/>
            <a:t> </a:t>
          </a:r>
          <a:endParaRPr lang="uk-UA" sz="2900" dirty="0"/>
        </a:p>
      </dgm:t>
    </dgm:pt>
    <dgm:pt modelId="{632CA014-2D1A-438A-838C-C6A9CD7F8DCA}" type="pres">
      <dgm:prSet presAssocID="{F92933FA-DBE2-4215-AA74-6553B7B06C5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30DBD748-7E8D-4BCA-9A6B-F2347E3DEC9A}" type="pres">
      <dgm:prSet presAssocID="{0318EA3C-B1A0-4FAD-8170-F4A9F7CF5BDB}" presName="composite" presStyleCnt="0"/>
      <dgm:spPr/>
    </dgm:pt>
    <dgm:pt modelId="{3D31F686-9608-4351-9562-C67C3A02C3B9}" type="pres">
      <dgm:prSet presAssocID="{0318EA3C-B1A0-4FAD-8170-F4A9F7CF5BDB}" presName="Parent1" presStyleLbl="node1" presStyleIdx="0" presStyleCnt="8" custScaleX="247783" custScaleY="125584" custLinFactX="30648" custLinFactNeighborX="100000" custLinFactNeighborY="830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49E3E1-B95B-47CD-ADB0-BB0BA36CF78E}" type="pres">
      <dgm:prSet presAssocID="{0318EA3C-B1A0-4FAD-8170-F4A9F7CF5BDB}" presName="Childtext1" presStyleLbl="revTx" presStyleIdx="0" presStyleCnt="4" custLinFactX="23417" custLinFactNeighborX="100000" custLinFactNeighborY="-39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D6BAFB-F6C2-4A25-8113-0B0B45BF379B}" type="pres">
      <dgm:prSet presAssocID="{0318EA3C-B1A0-4FAD-8170-F4A9F7CF5BDB}" presName="BalanceSpacing" presStyleCnt="0"/>
      <dgm:spPr/>
    </dgm:pt>
    <dgm:pt modelId="{804DB660-A690-47BA-8BB3-5DCEB653AD43}" type="pres">
      <dgm:prSet presAssocID="{0318EA3C-B1A0-4FAD-8170-F4A9F7CF5BDB}" presName="BalanceSpacing1" presStyleCnt="0"/>
      <dgm:spPr/>
    </dgm:pt>
    <dgm:pt modelId="{B83A0A05-A376-47D6-A6F5-E6A7123BD6B8}" type="pres">
      <dgm:prSet presAssocID="{E6F1D685-345C-4540-B3F4-737326395F87}" presName="Accent1Text" presStyleLbl="node1" presStyleIdx="1" presStyleCnt="8" custScaleX="204866" custScaleY="118734" custLinFactNeighborX="-26584" custLinFactNeighborY="2277"/>
      <dgm:spPr/>
      <dgm:t>
        <a:bodyPr/>
        <a:lstStyle/>
        <a:p>
          <a:endParaRPr lang="uk-UA"/>
        </a:p>
      </dgm:t>
    </dgm:pt>
    <dgm:pt modelId="{D755DD78-B857-4FE0-9077-780A3854586F}" type="pres">
      <dgm:prSet presAssocID="{E6F1D685-345C-4540-B3F4-737326395F87}" presName="spaceBetweenRectangles" presStyleCnt="0"/>
      <dgm:spPr/>
    </dgm:pt>
    <dgm:pt modelId="{E650C171-2F36-4419-A7FB-E6A2A1B3D35C}" type="pres">
      <dgm:prSet presAssocID="{5C2C2092-EB4F-48DA-85CD-1F8EC8378BF4}" presName="composite" presStyleCnt="0"/>
      <dgm:spPr/>
    </dgm:pt>
    <dgm:pt modelId="{62044455-3446-442B-85E9-19611A954C80}" type="pres">
      <dgm:prSet presAssocID="{5C2C2092-EB4F-48DA-85CD-1F8EC8378BF4}" presName="Parent1" presStyleLbl="node1" presStyleIdx="2" presStyleCnt="8" custScaleX="181087" custLinFactNeighborX="-16565" custLinFactNeighborY="17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EDB471-1EDF-4F05-AE2B-9D85C1CBC0BD}" type="pres">
      <dgm:prSet presAssocID="{5C2C2092-EB4F-48DA-85CD-1F8EC8378BF4}" presName="Childtext1" presStyleLbl="revTx" presStyleIdx="1" presStyleCnt="4" custScaleX="142056" custLinFactY="-122057" custLinFactNeighborX="-95534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156660-4F82-4C0A-836C-EA5DA693729D}" type="pres">
      <dgm:prSet presAssocID="{5C2C2092-EB4F-48DA-85CD-1F8EC8378BF4}" presName="BalanceSpacing" presStyleCnt="0"/>
      <dgm:spPr/>
    </dgm:pt>
    <dgm:pt modelId="{53917A13-AD49-40FD-B6D0-B0353CFE2807}" type="pres">
      <dgm:prSet presAssocID="{5C2C2092-EB4F-48DA-85CD-1F8EC8378BF4}" presName="BalanceSpacing1" presStyleCnt="0"/>
      <dgm:spPr/>
    </dgm:pt>
    <dgm:pt modelId="{70D8C430-BCFE-4257-9D6F-22E6943A30C5}" type="pres">
      <dgm:prSet presAssocID="{7009EE22-96F3-49B9-A82B-153580FB8C66}" presName="Accent1Text" presStyleLbl="node1" presStyleIdx="3" presStyleCnt="8" custScaleX="137303" custLinFactNeighborX="-42639" custLinFactNeighborY="-99226"/>
      <dgm:spPr/>
      <dgm:t>
        <a:bodyPr/>
        <a:lstStyle/>
        <a:p>
          <a:endParaRPr lang="uk-UA"/>
        </a:p>
      </dgm:t>
    </dgm:pt>
    <dgm:pt modelId="{1DFF21FC-F717-4EAA-9806-52DD9E497104}" type="pres">
      <dgm:prSet presAssocID="{7009EE22-96F3-49B9-A82B-153580FB8C66}" presName="spaceBetweenRectangles" presStyleCnt="0"/>
      <dgm:spPr/>
    </dgm:pt>
    <dgm:pt modelId="{15149E8B-9F08-474C-855D-5D863D41A67F}" type="pres">
      <dgm:prSet presAssocID="{45A8E9FB-5519-432F-8EF1-7CC1FE509821}" presName="composite" presStyleCnt="0"/>
      <dgm:spPr/>
    </dgm:pt>
    <dgm:pt modelId="{1266522E-6DEC-45F4-B5B0-4FAFA308300F}" type="pres">
      <dgm:prSet presAssocID="{45A8E9FB-5519-432F-8EF1-7CC1FE509821}" presName="Parent1" presStyleLbl="node1" presStyleIdx="4" presStyleCnt="8" custScaleX="185291" custScaleY="105160" custLinFactNeighborX="46789" custLinFactNeighborY="-213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A74880-DC44-4EDD-BD0E-7A88B9823D4B}" type="pres">
      <dgm:prSet presAssocID="{45A8E9FB-5519-432F-8EF1-7CC1FE509821}" presName="Childtext1" presStyleLbl="revTx" presStyleIdx="2" presStyleCnt="4" custLinFactX="23417" custLinFactNeighborX="100000" custLinFactNeighborY="21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467E6B-21ED-43C8-9BC7-23E606E82A6B}" type="pres">
      <dgm:prSet presAssocID="{45A8E9FB-5519-432F-8EF1-7CC1FE509821}" presName="BalanceSpacing" presStyleCnt="0"/>
      <dgm:spPr/>
    </dgm:pt>
    <dgm:pt modelId="{E79A793D-E578-4049-AD7F-3DEE30B3C696}" type="pres">
      <dgm:prSet presAssocID="{45A8E9FB-5519-432F-8EF1-7CC1FE509821}" presName="BalanceSpacing1" presStyleCnt="0"/>
      <dgm:spPr/>
    </dgm:pt>
    <dgm:pt modelId="{6F5F2323-0F6B-4BA5-9D99-176EDE019AE4}" type="pres">
      <dgm:prSet presAssocID="{51815E3C-E60A-4FA3-BA9F-2F133B7EF1AF}" presName="Accent1Text" presStyleLbl="node1" presStyleIdx="5" presStyleCnt="8" custScaleX="191178" custScaleY="99208" custLinFactNeighborX="-26601" custLinFactNeighborY="7094"/>
      <dgm:spPr/>
      <dgm:t>
        <a:bodyPr/>
        <a:lstStyle/>
        <a:p>
          <a:endParaRPr lang="uk-UA"/>
        </a:p>
      </dgm:t>
    </dgm:pt>
    <dgm:pt modelId="{6FE72727-D78D-4E4C-B8D7-641D2659DD4B}" type="pres">
      <dgm:prSet presAssocID="{51815E3C-E60A-4FA3-BA9F-2F133B7EF1AF}" presName="spaceBetweenRectangles" presStyleCnt="0"/>
      <dgm:spPr/>
    </dgm:pt>
    <dgm:pt modelId="{7D739288-2E3B-459F-B13D-E6418340EDA4}" type="pres">
      <dgm:prSet presAssocID="{C926D829-66CB-40F7-B1C3-CC50793C0396}" presName="composite" presStyleCnt="0"/>
      <dgm:spPr/>
    </dgm:pt>
    <dgm:pt modelId="{6B01FB1C-C6EA-43CC-918C-C96D99F9763F}" type="pres">
      <dgm:prSet presAssocID="{C926D829-66CB-40F7-B1C3-CC50793C0396}" presName="Parent1" presStyleLbl="node1" presStyleIdx="6" presStyleCnt="8" custScaleX="199298" custLinFactNeighborX="-4072" custLinFactNeighborY="-75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0B3820-C625-4310-B84E-A38DA4B178BF}" type="pres">
      <dgm:prSet presAssocID="{C926D829-66CB-40F7-B1C3-CC50793C0396}" presName="Childtext1" presStyleLbl="revTx" presStyleIdx="3" presStyleCnt="4" custLinFactNeighborX="-11963" custLinFactNeighborY="-2845">
        <dgm:presLayoutVars>
          <dgm:chMax val="0"/>
          <dgm:chPref val="0"/>
          <dgm:bulletEnabled val="1"/>
        </dgm:presLayoutVars>
      </dgm:prSet>
      <dgm:spPr/>
    </dgm:pt>
    <dgm:pt modelId="{B2B05817-78EF-458B-AE04-A79E9F17B4D3}" type="pres">
      <dgm:prSet presAssocID="{C926D829-66CB-40F7-B1C3-CC50793C0396}" presName="BalanceSpacing" presStyleCnt="0"/>
      <dgm:spPr/>
    </dgm:pt>
    <dgm:pt modelId="{23D03E49-293D-40A2-9F35-86178E756E03}" type="pres">
      <dgm:prSet presAssocID="{C926D829-66CB-40F7-B1C3-CC50793C0396}" presName="BalanceSpacing1" presStyleCnt="0"/>
      <dgm:spPr/>
    </dgm:pt>
    <dgm:pt modelId="{C88EBE3D-3956-4F82-97AD-3B7DDE37E671}" type="pres">
      <dgm:prSet presAssocID="{63748735-863E-45F1-BEFC-DE9A586E7E09}" presName="Accent1Text" presStyleLbl="node1" presStyleIdx="7" presStyleCnt="8" custScaleX="148672" custScaleY="109594" custLinFactNeighborX="56613" custLinFactNeighborY="-32078"/>
      <dgm:spPr/>
      <dgm:t>
        <a:bodyPr/>
        <a:lstStyle/>
        <a:p>
          <a:endParaRPr lang="uk-UA"/>
        </a:p>
      </dgm:t>
    </dgm:pt>
  </dgm:ptLst>
  <dgm:cxnLst>
    <dgm:cxn modelId="{2BA1492E-DF5E-4EAE-807F-2B1A344BD625}" type="presOf" srcId="{C926D829-66CB-40F7-B1C3-CC50793C0396}" destId="{6B01FB1C-C6EA-43CC-918C-C96D99F9763F}" srcOrd="0" destOrd="0" presId="urn:microsoft.com/office/officeart/2008/layout/AlternatingHexagons"/>
    <dgm:cxn modelId="{45B05BFA-9A21-4229-B02F-8BDE5D5CD0F9}" type="presOf" srcId="{E207B6F3-28B2-4D26-92C6-ED5D18D08CEE}" destId="{7E49E3E1-B95B-47CD-ADB0-BB0BA36CF78E}" srcOrd="0" destOrd="0" presId="urn:microsoft.com/office/officeart/2008/layout/AlternatingHexagons"/>
    <dgm:cxn modelId="{AB26930B-4C96-4F21-96B4-029E3059FC6B}" type="presOf" srcId="{0318EA3C-B1A0-4FAD-8170-F4A9F7CF5BDB}" destId="{3D31F686-9608-4351-9562-C67C3A02C3B9}" srcOrd="0" destOrd="0" presId="urn:microsoft.com/office/officeart/2008/layout/AlternatingHexagons"/>
    <dgm:cxn modelId="{16F0699E-5178-4F91-8945-F7B6EA0FE8E8}" type="presOf" srcId="{63748735-863E-45F1-BEFC-DE9A586E7E09}" destId="{C88EBE3D-3956-4F82-97AD-3B7DDE37E671}" srcOrd="0" destOrd="0" presId="urn:microsoft.com/office/officeart/2008/layout/AlternatingHexagons"/>
    <dgm:cxn modelId="{DE52853E-FD63-44BE-A0AB-DD6619C10E78}" type="presOf" srcId="{51815E3C-E60A-4FA3-BA9F-2F133B7EF1AF}" destId="{6F5F2323-0F6B-4BA5-9D99-176EDE019AE4}" srcOrd="0" destOrd="0" presId="urn:microsoft.com/office/officeart/2008/layout/AlternatingHexagons"/>
    <dgm:cxn modelId="{430BA6E7-58E4-4711-B34F-E136D02F92B1}" type="presOf" srcId="{0A556C93-A164-4871-A2E5-C674413D204E}" destId="{B3A74880-DC44-4EDD-BD0E-7A88B9823D4B}" srcOrd="0" destOrd="0" presId="urn:microsoft.com/office/officeart/2008/layout/AlternatingHexagons"/>
    <dgm:cxn modelId="{B4A0BE35-AF9C-42C2-9A94-D1B781A35D1D}" type="presOf" srcId="{F92933FA-DBE2-4215-AA74-6553B7B06C5B}" destId="{632CA014-2D1A-438A-838C-C6A9CD7F8DCA}" srcOrd="0" destOrd="0" presId="urn:microsoft.com/office/officeart/2008/layout/AlternatingHexagons"/>
    <dgm:cxn modelId="{64014645-4B3B-4D9D-A840-5243A4441BC1}" srcId="{F92933FA-DBE2-4215-AA74-6553B7B06C5B}" destId="{C926D829-66CB-40F7-B1C3-CC50793C0396}" srcOrd="3" destOrd="0" parTransId="{55E7FDB4-62FC-4DCB-B957-52B59DEF523C}" sibTransId="{63748735-863E-45F1-BEFC-DE9A586E7E09}"/>
    <dgm:cxn modelId="{46FA965B-0C50-468F-8434-894CD8FDB436}" srcId="{45A8E9FB-5519-432F-8EF1-7CC1FE509821}" destId="{0A556C93-A164-4871-A2E5-C674413D204E}" srcOrd="0" destOrd="0" parTransId="{5416BDD7-B4BC-4D0E-829D-56F2D2C4CB0A}" sibTransId="{B3403DE7-501D-4560-B9C8-AE303B35F0E5}"/>
    <dgm:cxn modelId="{E9BFBC84-1984-4EF6-82D0-FD4687C9993D}" type="presOf" srcId="{E6F1D685-345C-4540-B3F4-737326395F87}" destId="{B83A0A05-A376-47D6-A6F5-E6A7123BD6B8}" srcOrd="0" destOrd="0" presId="urn:microsoft.com/office/officeart/2008/layout/AlternatingHexagons"/>
    <dgm:cxn modelId="{508D811D-0A5A-4973-9A8A-DA17F081D025}" srcId="{F92933FA-DBE2-4215-AA74-6553B7B06C5B}" destId="{5C2C2092-EB4F-48DA-85CD-1F8EC8378BF4}" srcOrd="1" destOrd="0" parTransId="{8BC7BB06-1FBB-44AE-BC9B-8C6F6CE42414}" sibTransId="{7009EE22-96F3-49B9-A82B-153580FB8C66}"/>
    <dgm:cxn modelId="{A2C3766D-8C28-4FC8-979E-771FA6D2D56B}" srcId="{F92933FA-DBE2-4215-AA74-6553B7B06C5B}" destId="{45A8E9FB-5519-432F-8EF1-7CC1FE509821}" srcOrd="2" destOrd="0" parTransId="{4A572E84-90F2-42E5-B6CA-527302A6EAC8}" sibTransId="{51815E3C-E60A-4FA3-BA9F-2F133B7EF1AF}"/>
    <dgm:cxn modelId="{6C2571D2-06C1-4F95-96CC-E7E25FCC9937}" srcId="{0318EA3C-B1A0-4FAD-8170-F4A9F7CF5BDB}" destId="{E207B6F3-28B2-4D26-92C6-ED5D18D08CEE}" srcOrd="0" destOrd="0" parTransId="{A8A30988-7A75-4ECD-A2F0-3822FE3D64DC}" sibTransId="{72D97D05-3564-4E2C-A741-E9F60743F8F7}"/>
    <dgm:cxn modelId="{A57ABC63-35B2-4C91-9D75-9360D6528113}" type="presOf" srcId="{5C2C2092-EB4F-48DA-85CD-1F8EC8378BF4}" destId="{62044455-3446-442B-85E9-19611A954C80}" srcOrd="0" destOrd="0" presId="urn:microsoft.com/office/officeart/2008/layout/AlternatingHexagons"/>
    <dgm:cxn modelId="{C92F86BA-5096-4799-ABF3-B59BCCE8F8FD}" type="presOf" srcId="{7009EE22-96F3-49B9-A82B-153580FB8C66}" destId="{70D8C430-BCFE-4257-9D6F-22E6943A30C5}" srcOrd="0" destOrd="0" presId="urn:microsoft.com/office/officeart/2008/layout/AlternatingHexagons"/>
    <dgm:cxn modelId="{B2F401EF-963F-4057-AFA8-93F94FCE3655}" srcId="{F92933FA-DBE2-4215-AA74-6553B7B06C5B}" destId="{0318EA3C-B1A0-4FAD-8170-F4A9F7CF5BDB}" srcOrd="0" destOrd="0" parTransId="{CD0747CB-6F4B-4D35-AA92-43740F483B3E}" sibTransId="{E6F1D685-345C-4540-B3F4-737326395F87}"/>
    <dgm:cxn modelId="{06BDEB52-6F75-4D2B-AC24-17B27BA3A109}" type="presOf" srcId="{45A8E9FB-5519-432F-8EF1-7CC1FE509821}" destId="{1266522E-6DEC-45F4-B5B0-4FAFA308300F}" srcOrd="0" destOrd="0" presId="urn:microsoft.com/office/officeart/2008/layout/AlternatingHexagons"/>
    <dgm:cxn modelId="{031FD999-1858-4183-81B9-832683CC7C14}" type="presParOf" srcId="{632CA014-2D1A-438A-838C-C6A9CD7F8DCA}" destId="{30DBD748-7E8D-4BCA-9A6B-F2347E3DEC9A}" srcOrd="0" destOrd="0" presId="urn:microsoft.com/office/officeart/2008/layout/AlternatingHexagons"/>
    <dgm:cxn modelId="{784C8847-18AA-41D6-B931-F873CED5D885}" type="presParOf" srcId="{30DBD748-7E8D-4BCA-9A6B-F2347E3DEC9A}" destId="{3D31F686-9608-4351-9562-C67C3A02C3B9}" srcOrd="0" destOrd="0" presId="urn:microsoft.com/office/officeart/2008/layout/AlternatingHexagons"/>
    <dgm:cxn modelId="{3CE05B64-C8FB-4661-81AF-19CAC8FE85AC}" type="presParOf" srcId="{30DBD748-7E8D-4BCA-9A6B-F2347E3DEC9A}" destId="{7E49E3E1-B95B-47CD-ADB0-BB0BA36CF78E}" srcOrd="1" destOrd="0" presId="urn:microsoft.com/office/officeart/2008/layout/AlternatingHexagons"/>
    <dgm:cxn modelId="{3118DD07-340C-47F2-B1D0-AB10D9C257BB}" type="presParOf" srcId="{30DBD748-7E8D-4BCA-9A6B-F2347E3DEC9A}" destId="{B6D6BAFB-F6C2-4A25-8113-0B0B45BF379B}" srcOrd="2" destOrd="0" presId="urn:microsoft.com/office/officeart/2008/layout/AlternatingHexagons"/>
    <dgm:cxn modelId="{262BF5F9-744E-4AC4-9DF6-F014F7E7A449}" type="presParOf" srcId="{30DBD748-7E8D-4BCA-9A6B-F2347E3DEC9A}" destId="{804DB660-A690-47BA-8BB3-5DCEB653AD43}" srcOrd="3" destOrd="0" presId="urn:microsoft.com/office/officeart/2008/layout/AlternatingHexagons"/>
    <dgm:cxn modelId="{0A1BBB92-67D2-43B5-95E0-76EF0B110E9B}" type="presParOf" srcId="{30DBD748-7E8D-4BCA-9A6B-F2347E3DEC9A}" destId="{B83A0A05-A376-47D6-A6F5-E6A7123BD6B8}" srcOrd="4" destOrd="0" presId="urn:microsoft.com/office/officeart/2008/layout/AlternatingHexagons"/>
    <dgm:cxn modelId="{C8E1E9F5-F06B-4F62-815B-9D09DEB8C7DC}" type="presParOf" srcId="{632CA014-2D1A-438A-838C-C6A9CD7F8DCA}" destId="{D755DD78-B857-4FE0-9077-780A3854586F}" srcOrd="1" destOrd="0" presId="urn:microsoft.com/office/officeart/2008/layout/AlternatingHexagons"/>
    <dgm:cxn modelId="{2C3CFF07-DE62-4365-81F7-FF7AEB1E2249}" type="presParOf" srcId="{632CA014-2D1A-438A-838C-C6A9CD7F8DCA}" destId="{E650C171-2F36-4419-A7FB-E6A2A1B3D35C}" srcOrd="2" destOrd="0" presId="urn:microsoft.com/office/officeart/2008/layout/AlternatingHexagons"/>
    <dgm:cxn modelId="{5D9B6F40-7F48-4328-A3F7-DF65AF8E2D84}" type="presParOf" srcId="{E650C171-2F36-4419-A7FB-E6A2A1B3D35C}" destId="{62044455-3446-442B-85E9-19611A954C80}" srcOrd="0" destOrd="0" presId="urn:microsoft.com/office/officeart/2008/layout/AlternatingHexagons"/>
    <dgm:cxn modelId="{D2DD5EA5-1B31-4E23-9316-DC12527281C7}" type="presParOf" srcId="{E650C171-2F36-4419-A7FB-E6A2A1B3D35C}" destId="{38EDB471-1EDF-4F05-AE2B-9D85C1CBC0BD}" srcOrd="1" destOrd="0" presId="urn:microsoft.com/office/officeart/2008/layout/AlternatingHexagons"/>
    <dgm:cxn modelId="{ADA8632D-D4D1-4E04-86A8-06487AF2A8A2}" type="presParOf" srcId="{E650C171-2F36-4419-A7FB-E6A2A1B3D35C}" destId="{65156660-4F82-4C0A-836C-EA5DA693729D}" srcOrd="2" destOrd="0" presId="urn:microsoft.com/office/officeart/2008/layout/AlternatingHexagons"/>
    <dgm:cxn modelId="{4E67D4BB-5F8D-4BCA-9C7B-E888F2EC011B}" type="presParOf" srcId="{E650C171-2F36-4419-A7FB-E6A2A1B3D35C}" destId="{53917A13-AD49-40FD-B6D0-B0353CFE2807}" srcOrd="3" destOrd="0" presId="urn:microsoft.com/office/officeart/2008/layout/AlternatingHexagons"/>
    <dgm:cxn modelId="{B7ACEDED-5E85-4960-AB2D-26A1C6ECDC6D}" type="presParOf" srcId="{E650C171-2F36-4419-A7FB-E6A2A1B3D35C}" destId="{70D8C430-BCFE-4257-9D6F-22E6943A30C5}" srcOrd="4" destOrd="0" presId="urn:microsoft.com/office/officeart/2008/layout/AlternatingHexagons"/>
    <dgm:cxn modelId="{3F0ABAEB-53F1-435B-9846-3C4CF8884773}" type="presParOf" srcId="{632CA014-2D1A-438A-838C-C6A9CD7F8DCA}" destId="{1DFF21FC-F717-4EAA-9806-52DD9E497104}" srcOrd="3" destOrd="0" presId="urn:microsoft.com/office/officeart/2008/layout/AlternatingHexagons"/>
    <dgm:cxn modelId="{CED03A03-D9DE-4CCB-8783-6B82762A870D}" type="presParOf" srcId="{632CA014-2D1A-438A-838C-C6A9CD7F8DCA}" destId="{15149E8B-9F08-474C-855D-5D863D41A67F}" srcOrd="4" destOrd="0" presId="urn:microsoft.com/office/officeart/2008/layout/AlternatingHexagons"/>
    <dgm:cxn modelId="{EB69242F-97AC-47B2-B81B-291E7450799B}" type="presParOf" srcId="{15149E8B-9F08-474C-855D-5D863D41A67F}" destId="{1266522E-6DEC-45F4-B5B0-4FAFA308300F}" srcOrd="0" destOrd="0" presId="urn:microsoft.com/office/officeart/2008/layout/AlternatingHexagons"/>
    <dgm:cxn modelId="{9615763F-D41C-4095-9624-FE281E69E667}" type="presParOf" srcId="{15149E8B-9F08-474C-855D-5D863D41A67F}" destId="{B3A74880-DC44-4EDD-BD0E-7A88B9823D4B}" srcOrd="1" destOrd="0" presId="urn:microsoft.com/office/officeart/2008/layout/AlternatingHexagons"/>
    <dgm:cxn modelId="{0C75E2D3-39D2-47F9-BFD9-C9149D4C0D37}" type="presParOf" srcId="{15149E8B-9F08-474C-855D-5D863D41A67F}" destId="{9C467E6B-21ED-43C8-9BC7-23E606E82A6B}" srcOrd="2" destOrd="0" presId="urn:microsoft.com/office/officeart/2008/layout/AlternatingHexagons"/>
    <dgm:cxn modelId="{C656658F-6F06-4B90-B45F-D3B5E04A7A6E}" type="presParOf" srcId="{15149E8B-9F08-474C-855D-5D863D41A67F}" destId="{E79A793D-E578-4049-AD7F-3DEE30B3C696}" srcOrd="3" destOrd="0" presId="urn:microsoft.com/office/officeart/2008/layout/AlternatingHexagons"/>
    <dgm:cxn modelId="{3BBF5A74-0CAF-4AA0-BE73-AC8AEAB4C8AD}" type="presParOf" srcId="{15149E8B-9F08-474C-855D-5D863D41A67F}" destId="{6F5F2323-0F6B-4BA5-9D99-176EDE019AE4}" srcOrd="4" destOrd="0" presId="urn:microsoft.com/office/officeart/2008/layout/AlternatingHexagons"/>
    <dgm:cxn modelId="{0912E771-F07A-45C8-8E9C-03AEDE47033D}" type="presParOf" srcId="{632CA014-2D1A-438A-838C-C6A9CD7F8DCA}" destId="{6FE72727-D78D-4E4C-B8D7-641D2659DD4B}" srcOrd="5" destOrd="0" presId="urn:microsoft.com/office/officeart/2008/layout/AlternatingHexagons"/>
    <dgm:cxn modelId="{8039D276-9527-4EC8-BAEE-A5C9927E0205}" type="presParOf" srcId="{632CA014-2D1A-438A-838C-C6A9CD7F8DCA}" destId="{7D739288-2E3B-459F-B13D-E6418340EDA4}" srcOrd="6" destOrd="0" presId="urn:microsoft.com/office/officeart/2008/layout/AlternatingHexagons"/>
    <dgm:cxn modelId="{8E19B846-BB1B-4928-B282-316F77343590}" type="presParOf" srcId="{7D739288-2E3B-459F-B13D-E6418340EDA4}" destId="{6B01FB1C-C6EA-43CC-918C-C96D99F9763F}" srcOrd="0" destOrd="0" presId="urn:microsoft.com/office/officeart/2008/layout/AlternatingHexagons"/>
    <dgm:cxn modelId="{D9C7FED1-8950-4312-9F30-699C085EFC59}" type="presParOf" srcId="{7D739288-2E3B-459F-B13D-E6418340EDA4}" destId="{C50B3820-C625-4310-B84E-A38DA4B178BF}" srcOrd="1" destOrd="0" presId="urn:microsoft.com/office/officeart/2008/layout/AlternatingHexagons"/>
    <dgm:cxn modelId="{B5B2EBDB-8C8A-4598-8078-DBD0C6EF8FB7}" type="presParOf" srcId="{7D739288-2E3B-459F-B13D-E6418340EDA4}" destId="{B2B05817-78EF-458B-AE04-A79E9F17B4D3}" srcOrd="2" destOrd="0" presId="urn:microsoft.com/office/officeart/2008/layout/AlternatingHexagons"/>
    <dgm:cxn modelId="{427424F7-4BCA-4CC9-93D6-AAC91A59847F}" type="presParOf" srcId="{7D739288-2E3B-459F-B13D-E6418340EDA4}" destId="{23D03E49-293D-40A2-9F35-86178E756E03}" srcOrd="3" destOrd="0" presId="urn:microsoft.com/office/officeart/2008/layout/AlternatingHexagons"/>
    <dgm:cxn modelId="{5955CE42-B176-45BD-89D4-ECEF8318D6FD}" type="presParOf" srcId="{7D739288-2E3B-459F-B13D-E6418340EDA4}" destId="{C88EBE3D-3956-4F82-97AD-3B7DDE37E67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1F686-9608-4351-9562-C67C3A02C3B9}">
      <dsp:nvSpPr>
        <dsp:cNvPr id="0" name=""/>
        <dsp:cNvSpPr/>
      </dsp:nvSpPr>
      <dsp:spPr>
        <a:xfrm rot="5400000">
          <a:off x="4845267" y="501857"/>
          <a:ext cx="1646938" cy="2827052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</a:rPr>
            <a:t>Якість</a:t>
          </a:r>
          <a:r>
            <a:rPr lang="uk-UA" sz="1400" b="1" kern="1200" dirty="0" smtClean="0">
              <a:solidFill>
                <a:schemeClr val="tx1"/>
              </a:solidFill>
            </a:rPr>
            <a:t> </a:t>
          </a:r>
          <a:r>
            <a:rPr lang="uk-UA" sz="1700" b="1" kern="1200" dirty="0" smtClean="0">
              <a:solidFill>
                <a:schemeClr val="tx1"/>
              </a:solidFill>
            </a:rPr>
            <a:t>превентивної</a:t>
          </a:r>
          <a:r>
            <a:rPr lang="uk-UA" sz="1500" b="1" kern="1200" dirty="0" smtClean="0">
              <a:solidFill>
                <a:schemeClr val="tx1"/>
              </a:solidFill>
            </a:rPr>
            <a:t> </a:t>
          </a:r>
          <a:r>
            <a:rPr lang="uk-UA" sz="1700" b="1" kern="1200" dirty="0" smtClean="0">
              <a:solidFill>
                <a:schemeClr val="tx1"/>
              </a:solidFill>
            </a:rPr>
            <a:t>освіти</a:t>
          </a:r>
          <a:endParaRPr lang="uk-UA" sz="1700" b="1" kern="1200" dirty="0">
            <a:solidFill>
              <a:schemeClr val="tx1"/>
            </a:solidFill>
          </a:endParaRPr>
        </a:p>
      </dsp:txBody>
      <dsp:txXfrm rot="-5400000">
        <a:off x="4726385" y="1366404"/>
        <a:ext cx="1884702" cy="1097958"/>
      </dsp:txXfrm>
    </dsp:sp>
    <dsp:sp modelId="{7E49E3E1-B95B-47CD-ADB0-BB0BA36CF78E}">
      <dsp:nvSpPr>
        <dsp:cNvPr id="0" name=""/>
        <dsp:cNvSpPr/>
      </dsp:nvSpPr>
      <dsp:spPr>
        <a:xfrm>
          <a:off x="6308851" y="122360"/>
          <a:ext cx="1463548" cy="786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accent2">
                  <a:lumMod val="75000"/>
                </a:schemeClr>
              </a:solidFill>
            </a:rPr>
            <a:t>Цілісне сприятливе інтегроване середовище</a:t>
          </a:r>
          <a:endParaRPr lang="uk-UA" sz="13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308851" y="122360"/>
        <a:ext cx="1463548" cy="786854"/>
      </dsp:txXfrm>
    </dsp:sp>
    <dsp:sp modelId="{B83A0A05-A376-47D6-A6F5-E6A7123BD6B8}">
      <dsp:nvSpPr>
        <dsp:cNvPr id="0" name=""/>
        <dsp:cNvSpPr/>
      </dsp:nvSpPr>
      <dsp:spPr>
        <a:xfrm rot="5400000">
          <a:off x="1864048" y="-312997"/>
          <a:ext cx="1557105" cy="23373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Співпраця</a:t>
          </a:r>
          <a:r>
            <a:rPr lang="uk-UA" sz="2000" b="1" kern="1200" dirty="0" smtClean="0">
              <a:solidFill>
                <a:schemeClr val="bg1"/>
              </a:solidFill>
            </a:rPr>
            <a:t> </a:t>
          </a:r>
          <a:r>
            <a:rPr lang="uk-UA" sz="1700" b="1" kern="1200" dirty="0" smtClean="0">
              <a:solidFill>
                <a:schemeClr val="bg1"/>
              </a:solidFill>
            </a:rPr>
            <a:t>у громаді</a:t>
          </a:r>
          <a:endParaRPr lang="uk-UA" sz="1700" b="1" kern="1200" dirty="0">
            <a:solidFill>
              <a:schemeClr val="bg1"/>
            </a:solidFill>
          </a:endParaRPr>
        </a:p>
      </dsp:txBody>
      <dsp:txXfrm rot="-5400000">
        <a:off x="1863470" y="336666"/>
        <a:ext cx="1558263" cy="1038070"/>
      </dsp:txXfrm>
    </dsp:sp>
    <dsp:sp modelId="{62044455-3446-442B-85E9-19611A954C80}">
      <dsp:nvSpPr>
        <dsp:cNvPr id="0" name=""/>
        <dsp:cNvSpPr/>
      </dsp:nvSpPr>
      <dsp:spPr>
        <a:xfrm rot="5400000">
          <a:off x="2863860" y="1096820"/>
          <a:ext cx="1311423" cy="2066091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Життєві вміння</a:t>
          </a:r>
          <a:endParaRPr lang="uk-UA" sz="1800" b="1" kern="1200" dirty="0">
            <a:solidFill>
              <a:schemeClr val="tx1"/>
            </a:solidFill>
          </a:endParaRPr>
        </a:p>
      </dsp:txBody>
      <dsp:txXfrm rot="-5400000">
        <a:off x="2830874" y="1692725"/>
        <a:ext cx="1377394" cy="874282"/>
      </dsp:txXfrm>
    </dsp:sp>
    <dsp:sp modelId="{38EDB471-1EDF-4F05-AE2B-9D85C1CBC0BD}">
      <dsp:nvSpPr>
        <dsp:cNvPr id="0" name=""/>
        <dsp:cNvSpPr/>
      </dsp:nvSpPr>
      <dsp:spPr>
        <a:xfrm>
          <a:off x="23639" y="0"/>
          <a:ext cx="2011992" cy="786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8C430-BCFE-4257-9D6F-22E6943A30C5}">
      <dsp:nvSpPr>
        <dsp:cNvPr id="0" name=""/>
        <dsp:cNvSpPr/>
      </dsp:nvSpPr>
      <dsp:spPr>
        <a:xfrm rot="5400000">
          <a:off x="3798586" y="22188"/>
          <a:ext cx="1311423" cy="156654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Участь </a:t>
          </a:r>
          <a:endParaRPr lang="uk-UA" sz="1800" b="1" kern="1200" dirty="0"/>
        </a:p>
      </dsp:txBody>
      <dsp:txXfrm rot="-5400000">
        <a:off x="3932116" y="368319"/>
        <a:ext cx="1044362" cy="874282"/>
      </dsp:txXfrm>
    </dsp:sp>
    <dsp:sp modelId="{1266522E-6DEC-45F4-B5B0-4FAFA308300F}">
      <dsp:nvSpPr>
        <dsp:cNvPr id="0" name=""/>
        <dsp:cNvSpPr/>
      </dsp:nvSpPr>
      <dsp:spPr>
        <a:xfrm rot="5400000">
          <a:off x="4022410" y="1916110"/>
          <a:ext cx="1379093" cy="2114056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Безпека</a:t>
          </a:r>
          <a:r>
            <a:rPr lang="uk-UA" sz="1800" kern="1200" dirty="0" smtClean="0">
              <a:solidFill>
                <a:schemeClr val="tx1"/>
              </a:solidFill>
            </a:rPr>
            <a:t> </a:t>
          </a:r>
          <a:endParaRPr lang="uk-UA" sz="1800" kern="1200" dirty="0">
            <a:solidFill>
              <a:schemeClr val="tx1"/>
            </a:solidFill>
          </a:endParaRPr>
        </a:p>
      </dsp:txBody>
      <dsp:txXfrm rot="-5400000">
        <a:off x="4007272" y="2513440"/>
        <a:ext cx="1409370" cy="919395"/>
      </dsp:txXfrm>
    </dsp:sp>
    <dsp:sp modelId="{B3A74880-DC44-4EDD-BD0E-7A88B9823D4B}">
      <dsp:nvSpPr>
        <dsp:cNvPr id="0" name=""/>
        <dsp:cNvSpPr/>
      </dsp:nvSpPr>
      <dsp:spPr>
        <a:xfrm>
          <a:off x="6308851" y="3028428"/>
          <a:ext cx="1463548" cy="786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Умови функціонування Школи, дружньої до дитини</a:t>
          </a:r>
          <a:endParaRPr lang="uk-UA" sz="1300" kern="1200" dirty="0"/>
        </a:p>
      </dsp:txBody>
      <dsp:txXfrm>
        <a:off x="6308851" y="3028428"/>
        <a:ext cx="1463548" cy="786854"/>
      </dsp:txXfrm>
    </dsp:sp>
    <dsp:sp modelId="{6F5F2323-0F6B-4BA5-9D99-176EDE019AE4}">
      <dsp:nvSpPr>
        <dsp:cNvPr id="0" name=""/>
        <dsp:cNvSpPr/>
      </dsp:nvSpPr>
      <dsp:spPr>
        <a:xfrm rot="5400000">
          <a:off x="1991889" y="2256125"/>
          <a:ext cx="1301037" cy="21812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Мобільність </a:t>
          </a:r>
          <a:endParaRPr lang="uk-UA" sz="1600" b="1" kern="1200" dirty="0"/>
        </a:p>
      </dsp:txBody>
      <dsp:txXfrm rot="-5400000">
        <a:off x="1915334" y="2913058"/>
        <a:ext cx="1454149" cy="867358"/>
      </dsp:txXfrm>
    </dsp:sp>
    <dsp:sp modelId="{6B01FB1C-C6EA-43CC-918C-C96D99F9763F}">
      <dsp:nvSpPr>
        <dsp:cNvPr id="0" name=""/>
        <dsp:cNvSpPr/>
      </dsp:nvSpPr>
      <dsp:spPr>
        <a:xfrm rot="5400000">
          <a:off x="2857484" y="3227415"/>
          <a:ext cx="1311423" cy="227386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Вихованість</a:t>
          </a:r>
          <a:endParaRPr lang="uk-UA" sz="1600" b="1" kern="1200" dirty="0"/>
        </a:p>
      </dsp:txBody>
      <dsp:txXfrm rot="-5400000">
        <a:off x="2755240" y="3927209"/>
        <a:ext cx="1515912" cy="874282"/>
      </dsp:txXfrm>
    </dsp:sp>
    <dsp:sp modelId="{C50B3820-C625-4310-B84E-A38DA4B178BF}">
      <dsp:nvSpPr>
        <dsp:cNvPr id="0" name=""/>
        <dsp:cNvSpPr/>
      </dsp:nvSpPr>
      <dsp:spPr>
        <a:xfrm>
          <a:off x="1356200" y="4047771"/>
          <a:ext cx="1416337" cy="786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EBE3D-3956-4F82-97AD-3B7DDE37E671}">
      <dsp:nvSpPr>
        <dsp:cNvPr id="0" name=""/>
        <dsp:cNvSpPr/>
      </dsp:nvSpPr>
      <dsp:spPr>
        <a:xfrm rot="5400000">
          <a:off x="4719168" y="3194778"/>
          <a:ext cx="1437241" cy="1696256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err="1" smtClean="0"/>
            <a:t>КомфортТонус</a:t>
          </a:r>
          <a:r>
            <a:rPr lang="uk-UA" sz="2900" kern="1200" dirty="0" smtClean="0"/>
            <a:t> </a:t>
          </a:r>
          <a:endParaRPr lang="uk-UA" sz="2900" kern="1200" dirty="0"/>
        </a:p>
      </dsp:txBody>
      <dsp:txXfrm rot="-5400000">
        <a:off x="4872370" y="3563825"/>
        <a:ext cx="1130838" cy="958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EF6F-6232-4EE3-A49D-F97DD5E19959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33364E-0680-4A21-A2BA-33F6D1A328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12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891F-92EE-4481-9928-5B475B76A46E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1AA5-54F6-4FFD-B55F-45D631129F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3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6F57-23F7-4A1A-8AB4-692E1F8EBF69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8FCC-ED89-434C-9D2A-2A6EB84D51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1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uk-UA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6B9F-627D-4215-A8EB-CEF5AC2D271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84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7544-8D29-46EE-BA5E-3B7F575C2791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F50F9-6A72-494F-AC2A-8F70FEF46A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95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7006-956B-4100-8219-F20C88AB7597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0D40-0FD9-441A-B196-ECA4D5C861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16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A5C5-6DB6-40F7-B771-707B2817AA7D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08CF-0F8F-46E0-8456-DC58180989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30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A23B44-DBB5-4ABE-B894-549439BB9CE0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B6951B-A4B6-4AFC-878D-C42C72F8F9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94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1474-31D0-4CF6-82C4-C08C121F74B2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3F49-B69A-43BC-B07E-EB4313D828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40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CFB4-8888-4C3C-8AF3-E5D333857106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4C47-1C7F-4539-81F0-59476D2DC9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02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470F-8DC9-4A92-8678-9A17D8167147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32BA-4C2F-4E5D-A33B-200941FAB1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6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40BA-9436-4342-B9D5-06E38891221A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33359-D334-48E0-976C-F1731E4B51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6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9686D0-6E27-474C-B0B0-8136E517858A}" type="datetimeFigureOut">
              <a:rPr lang="uk-UA"/>
              <a:pPr>
                <a:defRPr/>
              </a:pPr>
              <a:t>17.09.2014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5E3FE8-BED9-4697-864A-CCC488971F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0" r:id="rId3"/>
    <p:sldLayoutId id="2147483741" r:id="rId4"/>
    <p:sldLayoutId id="2147483748" r:id="rId5"/>
    <p:sldLayoutId id="2147483749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ЖАННА\Desktop\IMG_7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16" y="18864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4500239" cy="1730375"/>
          </a:xfrm>
        </p:spPr>
        <p:txBody>
          <a:bodyPr/>
          <a:lstStyle/>
          <a:p>
            <a:pPr eaLnBrk="1" hangingPunct="1"/>
            <a:r>
              <a:rPr lang="uk-UA" sz="4000" b="1" dirty="0" smtClean="0"/>
              <a:t>Концептуальні </a:t>
            </a:r>
            <a:r>
              <a:rPr lang="uk-UA" sz="4000" b="1" dirty="0"/>
              <a:t>орієнтири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altLang="uk-UA" sz="4000" b="1" dirty="0" smtClean="0"/>
              <a:t>Школи, дружньої </a:t>
            </a:r>
            <a:r>
              <a:rPr lang="uk-UA" altLang="uk-UA" sz="4000" b="1" dirty="0" smtClean="0"/>
              <a:t>до </a:t>
            </a:r>
            <a:r>
              <a:rPr lang="uk-UA" altLang="uk-UA" sz="4000" b="1" dirty="0" smtClean="0"/>
              <a:t>дитини</a:t>
            </a:r>
            <a:endParaRPr lang="uk-UA" altLang="uk-UA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521575" cy="216009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18-19 вересня 2014 р., м. Київ</a:t>
            </a:r>
            <a:endParaRPr lang="uk-U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2900" b="1" i="1" dirty="0" err="1" smtClean="0">
                <a:solidFill>
                  <a:schemeClr val="tx1"/>
                </a:solidFill>
              </a:rPr>
              <a:t>Петрочко</a:t>
            </a:r>
            <a:r>
              <a:rPr lang="uk-UA" sz="2900" b="1" i="1" dirty="0" smtClean="0">
                <a:solidFill>
                  <a:schemeClr val="tx1"/>
                </a:solidFill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sz="2900" b="1" i="1" dirty="0" smtClean="0">
                <a:solidFill>
                  <a:schemeClr val="tx1"/>
                </a:solidFill>
              </a:rPr>
              <a:t>Жанна Василівна</a:t>
            </a:r>
            <a:r>
              <a:rPr lang="uk-UA" b="1" i="1" dirty="0" smtClean="0">
                <a:solidFill>
                  <a:schemeClr val="tx1"/>
                </a:solidFill>
              </a:rPr>
              <a:t>, 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заступник директора з науково-експериментальної роботи 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Інституту проблем виховання НАПН України,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 доктор педагогічних наук, старший науковий співробітник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852612"/>
          </a:xfrm>
        </p:spPr>
        <p:txBody>
          <a:bodyPr>
            <a:normAutofit fontScale="9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Забезпеченість прав </a:t>
            </a:r>
            <a:r>
              <a:rPr lang="uk-UA" sz="2400" i="1" dirty="0"/>
              <a:t>учнів </a:t>
            </a:r>
            <a:r>
              <a:rPr lang="uk-UA" sz="2400" dirty="0"/>
              <a:t>у Школі, дружній до дитини, – результат дій та заходів щодо </a:t>
            </a:r>
            <a:r>
              <a:rPr lang="uk-UA" sz="2400" i="1" dirty="0"/>
              <a:t>реалізації, охорони і захисту прав</a:t>
            </a:r>
            <a:r>
              <a:rPr lang="uk-UA" sz="2400" dirty="0"/>
              <a:t> дітей шкільного віку, які вчиняються соціальним педагогом, психологом, вчителями, залученими фахівцями соціальної сфери на засадах суб’єкт-суб’єктної взаємодії з учнями та їхніми сім’ями.</a:t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0550" y="3357563"/>
            <a:ext cx="5556250" cy="3600450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dirty="0" smtClean="0"/>
              <a:t>Вдоволення </a:t>
            </a:r>
            <a:r>
              <a:rPr lang="uk-UA" dirty="0"/>
              <a:t>потреб учня та забезпеченість його прав гарантують</a:t>
            </a:r>
            <a:r>
              <a:rPr lang="uk-UA" i="1" dirty="0"/>
              <a:t> 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особистісну успішність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/>
              <a:t>дитини шкільного віку </a:t>
            </a:r>
            <a:r>
              <a:rPr lang="uk-UA" i="1" dirty="0"/>
              <a:t>як здатність досягати поставлених навчальних і життєвих цілей, повною мірою виконувати свої обов’язки, долати труднощі, мати заслужене визнання у шкільному колективі, бути суб’єктом вирішення актуальних </a:t>
            </a:r>
            <a:r>
              <a:rPr lang="uk-UA" i="1" dirty="0" smtClean="0"/>
              <a:t>проблем</a:t>
            </a:r>
            <a:endParaRPr lang="uk-UA" i="1" dirty="0"/>
          </a:p>
        </p:txBody>
      </p:sp>
      <p:pic>
        <p:nvPicPr>
          <p:cNvPr id="11268" name="Picture 12" descr="rebenok_uchitsya_pi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0438"/>
            <a:ext cx="3243098" cy="21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4392488" cy="1066800"/>
          </a:xfrm>
        </p:spPr>
        <p:txBody>
          <a:bodyPr/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Показники цілісного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благополуччя учня 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Школі, дружній до дитини: </a:t>
            </a:r>
            <a:b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3000" dirty="0" smtClean="0"/>
              <a:t/>
            </a:r>
            <a:br>
              <a:rPr lang="uk-UA" sz="3000" dirty="0" smtClean="0"/>
            </a:br>
            <a:endParaRPr lang="uk-UA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3072830"/>
          </a:xfrm>
        </p:spPr>
        <p:txBody>
          <a:bodyPr/>
          <a:lstStyle/>
          <a:p>
            <a:pPr marL="365760" indent="-256032" eaLnBrk="1" fontAlgn="auto" hangingPunct="1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моральна вихованість; </a:t>
            </a:r>
          </a:p>
          <a:p>
            <a:pPr marL="365760" indent="-256032" eaLnBrk="1" fontAlgn="auto" hangingPunct="1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інтелектуальна мобільність; </a:t>
            </a:r>
          </a:p>
          <a:p>
            <a:pPr marL="365760" indent="-256032" eaLnBrk="1" fontAlgn="auto" hangingPunct="1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естетична вихованість; </a:t>
            </a:r>
          </a:p>
          <a:p>
            <a:pPr marL="365760" indent="-256032" eaLnBrk="1" fontAlgn="auto" hangingPunct="1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емоційно-вольова стійкість; </a:t>
            </a:r>
          </a:p>
          <a:p>
            <a:endParaRPr lang="uk-UA" dirty="0"/>
          </a:p>
        </p:txBody>
      </p:sp>
      <p:pic>
        <p:nvPicPr>
          <p:cNvPr id="20482" name="Picture 2" descr="C:\Users\ЖАННА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02" y="476672"/>
            <a:ext cx="3906698" cy="25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09190"/>
            <a:ext cx="4913774" cy="1066800"/>
          </a:xfrm>
        </p:spPr>
        <p:txBody>
          <a:bodyPr/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Показники цілісного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благополуччя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учня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Школі, дружній до дитини: 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432870"/>
          </a:xfrm>
        </p:spPr>
        <p:txBody>
          <a:bodyPr/>
          <a:lstStyle/>
          <a:p>
            <a:pPr marL="365760" indent="-256032" eaLnBrk="1" fontAlgn="auto" hangingPunct="1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фізичний і життєвий тонус;</a:t>
            </a:r>
          </a:p>
          <a:p>
            <a:pPr marL="365760" indent="-256032" eaLnBrk="1" fontAlgn="auto" hangingPunct="1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орієнтованість у світі професій; </a:t>
            </a:r>
          </a:p>
          <a:p>
            <a:pPr marL="365760" indent="-256032" eaLnBrk="1" fontAlgn="auto" hangingPunct="1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комфортність; </a:t>
            </a:r>
          </a:p>
          <a:p>
            <a:pPr marL="365760" indent="-256032" eaLnBrk="1" fontAlgn="auto" hangingPunct="1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участь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у житті суспільства й ухваленні рішень; </a:t>
            </a:r>
          </a:p>
          <a:p>
            <a:pPr marL="365760" indent="-256032" eaLnBrk="1" fontAlgn="auto" hangingPunct="1">
              <a:spcAft>
                <a:spcPts val="60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безпечність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життєдіяльності.</a:t>
            </a:r>
          </a:p>
          <a:p>
            <a:endParaRPr lang="uk-UA" dirty="0"/>
          </a:p>
        </p:txBody>
      </p:sp>
      <p:pic>
        <p:nvPicPr>
          <p:cNvPr id="5" name="Picture 2" descr="C:\Users\ЖАННА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02" y="442725"/>
            <a:ext cx="3906698" cy="25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6497897" cy="629816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Життєві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вміння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навички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r>
              <a:rPr lang="uk-UA" dirty="0" smtClean="0"/>
              <a:t>вирізняти </a:t>
            </a:r>
            <a:r>
              <a:rPr lang="uk-UA" dirty="0"/>
              <a:t>небезпеку, критично мислити і приймати відповідальні рішення,</a:t>
            </a:r>
          </a:p>
          <a:p>
            <a:r>
              <a:rPr lang="uk-UA" dirty="0" smtClean="0"/>
              <a:t>справлятися </a:t>
            </a:r>
            <a:r>
              <a:rPr lang="uk-UA" dirty="0"/>
              <a:t>з емоціями, переживати невдачі, протидіяти стресам, контролювати себе; </a:t>
            </a:r>
          </a:p>
          <a:p>
            <a:r>
              <a:rPr lang="uk-UA" dirty="0" smtClean="0"/>
              <a:t>попереджувати </a:t>
            </a:r>
            <a:r>
              <a:rPr lang="uk-UA" dirty="0"/>
              <a:t>й конструктивно розв’язувати конфлікти; </a:t>
            </a:r>
          </a:p>
          <a:p>
            <a:r>
              <a:rPr lang="uk-UA" dirty="0" smtClean="0"/>
              <a:t>відстоювати </a:t>
            </a:r>
            <a:r>
              <a:rPr lang="uk-UA" dirty="0"/>
              <a:t>власну позицію;</a:t>
            </a:r>
          </a:p>
          <a:p>
            <a:r>
              <a:rPr lang="uk-UA" dirty="0" smtClean="0"/>
              <a:t>налаштовуватися </a:t>
            </a:r>
            <a:r>
              <a:rPr lang="uk-UA" dirty="0"/>
              <a:t>на успіх та налагоджувати конструктивне спілкування. </a:t>
            </a:r>
          </a:p>
          <a:p>
            <a:endParaRPr lang="uk-UA" dirty="0"/>
          </a:p>
        </p:txBody>
      </p:sp>
      <p:pic>
        <p:nvPicPr>
          <p:cNvPr id="4" name="Picture 2" descr="C:\Users\ЖАННА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33" y="476672"/>
            <a:ext cx="2250567" cy="14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ЖАННА\Desktop\Depositphotos_5194451_s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" y="3786385"/>
            <a:ext cx="4627668" cy="30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772400" cy="584100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Змістові параметри</a:t>
            </a:r>
            <a:b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uk-UA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Місце для SmartArt 5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670143266"/>
              </p:ext>
            </p:extLst>
          </p:nvPr>
        </p:nvGraphicFramePr>
        <p:xfrm>
          <a:off x="1259632" y="1194097"/>
          <a:ext cx="77724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6" name="Picture 18" descr="C:\Users\ЖАННА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88" y="4077072"/>
            <a:ext cx="417899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713"/>
            <a:ext cx="77724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281988" cy="4431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Зроблено: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uk-UA" dirty="0"/>
          </a:p>
          <a:p>
            <a:pPr>
              <a:defRPr/>
            </a:pPr>
            <a:endParaRPr lang="uk-UA" dirty="0"/>
          </a:p>
          <a:p>
            <a:pPr algn="just">
              <a:defRPr/>
            </a:pPr>
            <a:r>
              <a:rPr lang="uk-UA" b="1" i="1" dirty="0" smtClean="0"/>
              <a:t>НАУКОВО-МЕТОДИЧНИЙ КОМПЛЕКТ </a:t>
            </a:r>
            <a:r>
              <a:rPr lang="uk-UA" b="1" dirty="0" smtClean="0"/>
              <a:t>(Концепція ШДД; Критерії </a:t>
            </a:r>
            <a:r>
              <a:rPr lang="uk-UA" b="1" dirty="0"/>
              <a:t>ШШД</a:t>
            </a:r>
            <a:r>
              <a:rPr lang="uk-UA" b="1" dirty="0" smtClean="0"/>
              <a:t>; Анкета </a:t>
            </a:r>
            <a:r>
              <a:rPr lang="uk-UA" b="1" dirty="0"/>
              <a:t>для самоаналізу ШДД</a:t>
            </a:r>
            <a:r>
              <a:rPr lang="uk-UA" b="1" dirty="0" smtClean="0"/>
              <a:t>; Умови огляду-захисту </a:t>
            </a:r>
            <a:r>
              <a:rPr lang="uk-UA" b="1" dirty="0"/>
              <a:t>моделей превентивної освіти базових шкіл проекту </a:t>
            </a:r>
            <a:r>
              <a:rPr lang="uk-UA" b="1" dirty="0" smtClean="0"/>
              <a:t>ЄС);</a:t>
            </a:r>
          </a:p>
          <a:p>
            <a:pPr algn="just">
              <a:defRPr/>
            </a:pPr>
            <a:endParaRPr lang="uk-UA" altLang="uk-UA" b="1" i="1" dirty="0" smtClean="0"/>
          </a:p>
          <a:p>
            <a:pPr algn="just">
              <a:defRPr/>
            </a:pPr>
            <a:r>
              <a:rPr lang="uk-UA" altLang="uk-UA" b="1" i="1" dirty="0" smtClean="0"/>
              <a:t>ВІДПРАЦЬОВАНО КОМПОНЕНТ МОДЕЛІ «ЯКІСНА ПРЕВЕНТИВНА ОСВІТА»</a:t>
            </a:r>
          </a:p>
          <a:p>
            <a:pPr algn="just">
              <a:defRPr/>
            </a:pPr>
            <a:endParaRPr lang="ru-RU" altLang="uk-UA" b="1" i="1" dirty="0"/>
          </a:p>
          <a:p>
            <a:pPr algn="just" eaLnBrk="1" hangingPunct="1"/>
            <a:r>
              <a:rPr lang="uk-UA" b="1" i="1" dirty="0" smtClean="0"/>
              <a:t>ДАНО ПОШТОВХ ІНФОРМАЦІЙНІЙ ХВИЛІ </a:t>
            </a:r>
            <a:r>
              <a:rPr lang="uk-UA" b="1" dirty="0" smtClean="0"/>
              <a:t>(</a:t>
            </a:r>
            <a:r>
              <a:rPr lang="uk-UA" altLang="uk-UA" b="1" dirty="0"/>
              <a:t>газета «Шкільний світ», журнал «Довідник директора школи</a:t>
            </a:r>
            <a:r>
              <a:rPr lang="uk-UA" altLang="uk-UA" b="1" dirty="0" smtClean="0"/>
              <a:t>»; Концепція ШДД розміщена: </a:t>
            </a:r>
            <a:r>
              <a:rPr lang="uk-UA" altLang="uk-UA" b="1" dirty="0"/>
              <a:t>на сайті Інституту проблем виховання НАПН України; порталі превентивної освіти </a:t>
            </a:r>
            <a:r>
              <a:rPr lang="en-US" altLang="uk-UA" b="1" dirty="0"/>
              <a:t>AUTTA.ua</a:t>
            </a:r>
            <a:r>
              <a:rPr lang="uk-UA" altLang="uk-UA" b="1" dirty="0" smtClean="0"/>
              <a:t>)</a:t>
            </a:r>
            <a:endParaRPr lang="uk-UA" altLang="uk-UA" b="1" dirty="0"/>
          </a:p>
          <a:p>
            <a:pPr algn="just">
              <a:defRPr/>
            </a:pP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ЖАННА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987823" cy="19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2936"/>
            <a:ext cx="6984776" cy="1143000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>
                <a:latin typeface="+mn-lt"/>
              </a:rPr>
              <a:t/>
            </a:r>
            <a:br>
              <a:rPr lang="uk-UA" sz="2000" b="1" dirty="0" smtClean="0">
                <a:latin typeface="+mn-lt"/>
              </a:rPr>
            </a:br>
            <a:r>
              <a:rPr lang="uk-UA" sz="2000" b="1" dirty="0" smtClean="0">
                <a:latin typeface="+mn-lt"/>
              </a:rPr>
              <a:t/>
            </a:r>
            <a:br>
              <a:rPr lang="uk-UA" sz="2000" b="1" dirty="0" smtClean="0">
                <a:latin typeface="+mn-lt"/>
              </a:rPr>
            </a:b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Критерії ШДД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b="1" dirty="0">
                <a:latin typeface="+mn-lt"/>
              </a:rPr>
              <a:t/>
            </a:r>
            <a:br>
              <a:rPr lang="uk-UA" sz="2000" b="1" dirty="0">
                <a:latin typeface="+mn-lt"/>
              </a:rPr>
            </a:br>
            <a:r>
              <a:rPr lang="uk-UA" sz="2000" b="1" dirty="0" smtClean="0">
                <a:latin typeface="+mn-lt"/>
              </a:rPr>
              <a:t>-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безпечність </a:t>
            </a:r>
            <a: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 комфортність шкільного середовища; </a:t>
            </a:r>
            <a:b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наявність </a:t>
            </a:r>
            <a: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підтримувального й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розвивального </a:t>
            </a:r>
            <a: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середовища;</a:t>
            </a:r>
            <a:b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сприяння </a:t>
            </a:r>
            <a: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творчому розвитку, інтелектуальній мобільності учнів; </a:t>
            </a:r>
            <a:b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участь </a:t>
            </a:r>
            <a: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житті школи, громади й ухваленні рішень; </a:t>
            </a:r>
            <a:b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діяльність </a:t>
            </a:r>
            <a: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психологічної служби школи щодо забезпечення прав дітей, їхнього психологічного здоров’я; </a:t>
            </a:r>
            <a:b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готовність </a:t>
            </a:r>
            <a: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педагогів створювати для учнів цілісне сприятливе інтегроване середовище; </a:t>
            </a:r>
            <a:b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ефективність </a:t>
            </a:r>
            <a: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науково-методичного супроводу функціонування школи; </a:t>
            </a:r>
            <a:b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системність </a:t>
            </a:r>
            <a:r>
              <a:rPr lang="uk-UA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моніторингу діяльності школи.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5652120" y="6092825"/>
            <a:ext cx="338551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uk-UA" sz="2400" b="1" dirty="0"/>
              <a:t>Дякую за увагу!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323529" y="1341438"/>
            <a:ext cx="5071629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Завдання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дорослих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створити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світ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сприятливий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для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дітей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;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світ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у 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якому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вони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захочуть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жити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і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творити</a:t>
            </a:r>
            <a:r>
              <a:rPr lang="ru-RU" altLang="uk-UA" sz="26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uk-UA" sz="2600" b="1" i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майбутнє</a:t>
            </a:r>
            <a:endParaRPr lang="ru-RU" altLang="uk-UA" sz="2600" b="1" i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 eaLnBrk="1" hangingPunct="1"/>
            <a:endParaRPr lang="ru-RU" altLang="uk-UA" sz="2400" dirty="0"/>
          </a:p>
          <a:p>
            <a:pPr algn="r" eaLnBrk="1" hangingPunct="1"/>
            <a:endParaRPr lang="uk-UA" altLang="uk-UA" sz="2400" dirty="0"/>
          </a:p>
          <a:p>
            <a:pPr algn="r" eaLnBrk="1" hangingPunct="1"/>
            <a:endParaRPr lang="uk-UA" altLang="uk-UA" sz="2400" dirty="0"/>
          </a:p>
          <a:p>
            <a:pPr algn="r" eaLnBrk="1" hangingPunct="1"/>
            <a:r>
              <a:rPr lang="uk-UA" altLang="uk-UA" sz="2400" dirty="0"/>
              <a:t>Там, де немає змін і необхідності в змінах, розум гине </a:t>
            </a:r>
          </a:p>
          <a:p>
            <a:pPr algn="r" eaLnBrk="1" hangingPunct="1"/>
            <a:endParaRPr lang="uk-UA" altLang="uk-UA" sz="2400" i="1" dirty="0" smtClean="0"/>
          </a:p>
          <a:p>
            <a:pPr algn="r" eaLnBrk="1" hangingPunct="1"/>
            <a:r>
              <a:rPr lang="uk-UA" altLang="uk-UA" sz="2400" i="1" dirty="0" err="1" smtClean="0"/>
              <a:t>Герберт</a:t>
            </a:r>
            <a:r>
              <a:rPr lang="uk-UA" altLang="uk-UA" sz="2400" i="1" dirty="0" smtClean="0"/>
              <a:t> </a:t>
            </a:r>
            <a:r>
              <a:rPr lang="uk-UA" altLang="uk-UA" sz="2400" i="1" dirty="0" err="1"/>
              <a:t>Уеллс</a:t>
            </a:r>
            <a:endParaRPr lang="uk-UA" altLang="uk-UA" sz="2400" dirty="0"/>
          </a:p>
          <a:p>
            <a:pPr algn="ctr" eaLnBrk="1" hangingPunct="1"/>
            <a:r>
              <a:rPr lang="ru-RU" altLang="uk-UA" sz="2400" dirty="0"/>
              <a:t/>
            </a:r>
            <a:br>
              <a:rPr lang="ru-RU" altLang="uk-UA" sz="2400" dirty="0"/>
            </a:br>
            <a:endParaRPr lang="ru-RU" altLang="uk-UA" sz="2400" dirty="0"/>
          </a:p>
        </p:txBody>
      </p:sp>
      <p:pic>
        <p:nvPicPr>
          <p:cNvPr id="21506" name="Picture 2" descr="C:\Users\ЖАННА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58" y="1052736"/>
            <a:ext cx="37637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5028"/>
            <a:ext cx="8229600" cy="845840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Сучасн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діти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657006"/>
          </a:xfrm>
        </p:spPr>
        <p:txBody>
          <a:bodyPr/>
          <a:lstStyle/>
          <a:p>
            <a:pPr lvl="0"/>
            <a:r>
              <a:rPr lang="ru-RU" sz="2400" dirty="0"/>
              <a:t>б</a:t>
            </a:r>
            <a:r>
              <a:rPr lang="uk-UA" sz="2400" dirty="0" err="1"/>
              <a:t>ільше</a:t>
            </a:r>
            <a:r>
              <a:rPr lang="uk-UA" sz="2400" dirty="0"/>
              <a:t> знають і швидше дорослішають;</a:t>
            </a:r>
          </a:p>
          <a:p>
            <a:pPr lvl="0"/>
            <a:r>
              <a:rPr lang="ru-RU" sz="2400" dirty="0"/>
              <a:t>ч</a:t>
            </a:r>
            <a:r>
              <a:rPr lang="uk-UA" sz="2400" dirty="0" err="1"/>
              <a:t>астіше</a:t>
            </a:r>
            <a:r>
              <a:rPr lang="uk-UA" sz="2400" dirty="0"/>
              <a:t> переживають </a:t>
            </a:r>
            <a:r>
              <a:rPr lang="uk-UA" sz="2400" dirty="0" smtClean="0"/>
              <a:t>стреси, </a:t>
            </a:r>
            <a:r>
              <a:rPr lang="uk-UA" sz="2400" dirty="0"/>
              <a:t>пов’язані із невизначеністю, зміною цінностей;</a:t>
            </a:r>
          </a:p>
          <a:p>
            <a:pPr lvl="0"/>
            <a:r>
              <a:rPr lang="ru-RU" sz="2400" dirty="0"/>
              <a:t>з</a:t>
            </a:r>
            <a:r>
              <a:rPr lang="uk-UA" sz="2400" dirty="0" err="1"/>
              <a:t>датні</a:t>
            </a:r>
            <a:r>
              <a:rPr lang="uk-UA" sz="2400" dirty="0"/>
              <a:t> висловити власну точку зору; говорять все відверто і напряму;</a:t>
            </a:r>
          </a:p>
          <a:p>
            <a:pPr lvl="0"/>
            <a:r>
              <a:rPr lang="ru-RU" sz="2400" dirty="0"/>
              <a:t>д</a:t>
            </a:r>
            <a:r>
              <a:rPr lang="uk-UA" sz="2400" dirty="0"/>
              <a:t>уже самостійні й водночас розгублені </a:t>
            </a:r>
            <a:r>
              <a:rPr lang="uk-UA" sz="2400" dirty="0" smtClean="0"/>
              <a:t>та </a:t>
            </a:r>
            <a:r>
              <a:rPr lang="uk-UA" sz="2400" dirty="0"/>
              <a:t>невпевнені в завтрашньому дні;</a:t>
            </a:r>
          </a:p>
          <a:p>
            <a:pPr lvl="0"/>
            <a:r>
              <a:rPr lang="ru-RU" sz="2400" dirty="0"/>
              <a:t>в</a:t>
            </a:r>
            <a:r>
              <a:rPr lang="uk-UA" sz="2400" dirty="0" err="1"/>
              <a:t>ільні</a:t>
            </a:r>
            <a:r>
              <a:rPr lang="uk-UA" sz="2400" dirty="0"/>
              <a:t> від стереотипів; все частіше переслідують власні цілі, ніж керуються порадами </a:t>
            </a:r>
            <a:r>
              <a:rPr lang="uk-UA" sz="2400" dirty="0" smtClean="0"/>
              <a:t>педагогів;</a:t>
            </a:r>
            <a:endParaRPr lang="uk-UA" sz="2400" dirty="0"/>
          </a:p>
          <a:p>
            <a:pPr lvl="0"/>
            <a:r>
              <a:rPr lang="ru-RU" sz="2400" dirty="0"/>
              <a:t>г</a:t>
            </a:r>
            <a:r>
              <a:rPr lang="uk-UA" sz="2400" dirty="0" err="1"/>
              <a:t>остро</a:t>
            </a:r>
            <a:r>
              <a:rPr lang="uk-UA" sz="2400" dirty="0"/>
              <a:t> переживають </a:t>
            </a:r>
            <a:r>
              <a:rPr lang="uk-UA" sz="2400" dirty="0" err="1"/>
              <a:t>психотравмуючі</a:t>
            </a:r>
            <a:r>
              <a:rPr lang="uk-UA" sz="2400" dirty="0"/>
              <a:t> події, спостерігають за реакціями дорослих і здатні їх гіперболізувати</a:t>
            </a:r>
            <a:r>
              <a:rPr lang="ru-RU" sz="2400" dirty="0"/>
              <a:t>.</a:t>
            </a:r>
            <a:endParaRPr lang="uk-UA" sz="2400" dirty="0"/>
          </a:p>
          <a:p>
            <a:endParaRPr lang="uk-UA" dirty="0"/>
          </a:p>
        </p:txBody>
      </p:sp>
      <p:pic>
        <p:nvPicPr>
          <p:cNvPr id="4" name="Picture 2" descr="C:\Users\ЖАННА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04664"/>
            <a:ext cx="26676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87624" y="1247738"/>
            <a:ext cx="7497762" cy="1350962"/>
          </a:xfrm>
        </p:spPr>
        <p:txBody>
          <a:bodyPr/>
          <a:lstStyle/>
          <a:p>
            <a:pPr eaLnBrk="1" hangingPunct="1"/>
            <a:r>
              <a:rPr lang="ru-RU" altLang="uk-UA" sz="3200" b="1" i="1" dirty="0" err="1" smtClean="0">
                <a:solidFill>
                  <a:srgbClr val="C00000"/>
                </a:solidFill>
              </a:rPr>
              <a:t>Світ</a:t>
            </a:r>
            <a:r>
              <a:rPr lang="ru-RU" altLang="uk-UA" sz="3200" b="1" i="1" dirty="0" smtClean="0">
                <a:solidFill>
                  <a:srgbClr val="C00000"/>
                </a:solidFill>
              </a:rPr>
              <a:t>, де </a:t>
            </a:r>
            <a:r>
              <a:rPr lang="ru-RU" altLang="uk-UA" sz="3200" b="1" i="1" dirty="0" err="1" smtClean="0">
                <a:solidFill>
                  <a:srgbClr val="C00000"/>
                </a:solidFill>
              </a:rPr>
              <a:t>житимуть</a:t>
            </a:r>
            <a:r>
              <a:rPr lang="ru-RU" altLang="uk-UA" sz="3200" b="1" i="1" dirty="0" smtClean="0">
                <a:solidFill>
                  <a:srgbClr val="C00000"/>
                </a:solidFill>
              </a:rPr>
              <a:t> </a:t>
            </a:r>
            <a:r>
              <a:rPr lang="ru-RU" altLang="uk-UA" sz="3200" b="1" i="1" dirty="0" err="1" smtClean="0">
                <a:solidFill>
                  <a:srgbClr val="C00000"/>
                </a:solidFill>
              </a:rPr>
              <a:t>наші</a:t>
            </a:r>
            <a:r>
              <a:rPr lang="ru-RU" altLang="uk-UA" sz="3200" b="1" i="1" dirty="0" smtClean="0">
                <a:solidFill>
                  <a:srgbClr val="C00000"/>
                </a:solidFill>
              </a:rPr>
              <a:t> </a:t>
            </a:r>
            <a:r>
              <a:rPr lang="ru-RU" altLang="uk-UA" sz="3200" b="1" i="1" dirty="0" err="1" smtClean="0">
                <a:solidFill>
                  <a:srgbClr val="C00000"/>
                </a:solidFill>
              </a:rPr>
              <a:t>діти</a:t>
            </a:r>
            <a:r>
              <a:rPr lang="ru-RU" altLang="uk-UA" sz="3200" b="1" i="1" dirty="0" smtClean="0">
                <a:solidFill>
                  <a:srgbClr val="C00000"/>
                </a:solidFill>
              </a:rPr>
              <a:t>, </a:t>
            </a:r>
            <a:r>
              <a:rPr lang="ru-RU" altLang="uk-UA" sz="3200" b="1" i="1" dirty="0" err="1" smtClean="0">
                <a:solidFill>
                  <a:srgbClr val="C00000"/>
                </a:solidFill>
              </a:rPr>
              <a:t>змінюється</a:t>
            </a:r>
            <a:r>
              <a:rPr lang="ru-RU" altLang="uk-UA" sz="3200" b="1" i="1" dirty="0" smtClean="0">
                <a:solidFill>
                  <a:srgbClr val="C00000"/>
                </a:solidFill>
              </a:rPr>
              <a:t> в </a:t>
            </a:r>
            <a:r>
              <a:rPr lang="ru-RU" altLang="uk-UA" sz="3200" b="1" i="1" dirty="0" err="1" smtClean="0">
                <a:solidFill>
                  <a:srgbClr val="C00000"/>
                </a:solidFill>
              </a:rPr>
              <a:t>чотири</a:t>
            </a:r>
            <a:r>
              <a:rPr lang="ru-RU" altLang="uk-UA" sz="3200" b="1" i="1" dirty="0" smtClean="0">
                <a:solidFill>
                  <a:srgbClr val="C00000"/>
                </a:solidFill>
              </a:rPr>
              <a:t> рази </a:t>
            </a:r>
            <a:r>
              <a:rPr lang="ru-RU" altLang="uk-UA" sz="3200" b="1" i="1" dirty="0" err="1" smtClean="0">
                <a:solidFill>
                  <a:srgbClr val="C00000"/>
                </a:solidFill>
              </a:rPr>
              <a:t>швидше</a:t>
            </a:r>
            <a:r>
              <a:rPr lang="ru-RU" altLang="uk-UA" sz="3200" b="1" i="1" dirty="0" smtClean="0">
                <a:solidFill>
                  <a:srgbClr val="C00000"/>
                </a:solidFill>
              </a:rPr>
              <a:t>, </a:t>
            </a:r>
            <a:r>
              <a:rPr lang="ru-RU" altLang="uk-UA" sz="3200" b="1" i="1" dirty="0" err="1" smtClean="0">
                <a:solidFill>
                  <a:srgbClr val="C00000"/>
                </a:solidFill>
              </a:rPr>
              <a:t>ніж</a:t>
            </a:r>
            <a:r>
              <a:rPr lang="ru-RU" altLang="uk-UA" sz="3200" b="1" i="1" dirty="0" smtClean="0">
                <a:solidFill>
                  <a:srgbClr val="C00000"/>
                </a:solidFill>
              </a:rPr>
              <a:t> </a:t>
            </a:r>
            <a:r>
              <a:rPr lang="ru-RU" altLang="uk-UA" sz="3200" b="1" i="1" dirty="0" err="1" smtClean="0">
                <a:solidFill>
                  <a:srgbClr val="C00000"/>
                </a:solidFill>
              </a:rPr>
              <a:t>наші</a:t>
            </a:r>
            <a:r>
              <a:rPr lang="ru-RU" altLang="uk-UA" sz="3200" b="1" i="1" dirty="0" smtClean="0">
                <a:solidFill>
                  <a:srgbClr val="C00000"/>
                </a:solidFill>
              </a:rPr>
              <a:t> </a:t>
            </a:r>
            <a:r>
              <a:rPr lang="ru-RU" altLang="uk-UA" sz="3200" b="1" i="1" dirty="0" err="1" smtClean="0">
                <a:solidFill>
                  <a:srgbClr val="C00000"/>
                </a:solidFill>
              </a:rPr>
              <a:t>школи</a:t>
            </a:r>
            <a:r>
              <a:rPr lang="ru-RU" altLang="uk-UA" sz="3200" dirty="0" smtClean="0">
                <a:solidFill>
                  <a:srgbClr val="C00000"/>
                </a:solidFill>
              </a:rPr>
              <a:t/>
            </a:r>
            <a:br>
              <a:rPr lang="ru-RU" altLang="uk-UA" sz="3200" dirty="0" smtClean="0">
                <a:solidFill>
                  <a:srgbClr val="C00000"/>
                </a:solidFill>
              </a:rPr>
            </a:br>
            <a:endParaRPr lang="ru-RU" altLang="uk-UA" sz="3200" dirty="0" smtClean="0">
              <a:solidFill>
                <a:srgbClr val="C000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403648" y="5445224"/>
            <a:ext cx="7497763" cy="935038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altLang="uk-UA" sz="2000" dirty="0" err="1" smtClean="0">
                <a:solidFill>
                  <a:srgbClr val="002060"/>
                </a:solidFill>
              </a:rPr>
              <a:t>Віллард</a:t>
            </a:r>
            <a:r>
              <a:rPr lang="ru-RU" altLang="uk-UA" sz="2000" dirty="0" smtClean="0">
                <a:solidFill>
                  <a:srgbClr val="002060"/>
                </a:solidFill>
              </a:rPr>
              <a:t> </a:t>
            </a:r>
            <a:r>
              <a:rPr lang="ru-RU" altLang="uk-UA" sz="2000" dirty="0" err="1" smtClean="0">
                <a:solidFill>
                  <a:srgbClr val="002060"/>
                </a:solidFill>
              </a:rPr>
              <a:t>Деджетт</a:t>
            </a:r>
            <a:r>
              <a:rPr lang="ru-RU" altLang="uk-UA" sz="2000" dirty="0" smtClean="0">
                <a:solidFill>
                  <a:srgbClr val="002060"/>
                </a:solidFill>
              </a:rPr>
              <a:t>,</a:t>
            </a:r>
            <a:br>
              <a:rPr lang="ru-RU" altLang="uk-UA" sz="2000" dirty="0" smtClean="0">
                <a:solidFill>
                  <a:srgbClr val="002060"/>
                </a:solidFill>
              </a:rPr>
            </a:br>
            <a:r>
              <a:rPr lang="ru-RU" altLang="uk-UA" sz="2000" i="1" dirty="0" smtClean="0">
                <a:solidFill>
                  <a:srgbClr val="002060"/>
                </a:solidFill>
              </a:rPr>
              <a:t>директор </a:t>
            </a:r>
            <a:r>
              <a:rPr lang="ru-RU" altLang="uk-UA" sz="2000" i="1" dirty="0" err="1" smtClean="0">
                <a:solidFill>
                  <a:srgbClr val="002060"/>
                </a:solidFill>
              </a:rPr>
              <a:t>Міжнародного</a:t>
            </a:r>
            <a:r>
              <a:rPr lang="ru-RU" altLang="uk-UA" sz="2000" i="1" dirty="0" smtClean="0">
                <a:solidFill>
                  <a:srgbClr val="002060"/>
                </a:solidFill>
              </a:rPr>
              <a:t> центру менеджменту </a:t>
            </a:r>
            <a:r>
              <a:rPr lang="ru-RU" altLang="uk-UA" sz="2000" i="1" dirty="0" err="1" smtClean="0">
                <a:solidFill>
                  <a:srgbClr val="002060"/>
                </a:solidFill>
              </a:rPr>
              <a:t>освіти</a:t>
            </a:r>
            <a:endParaRPr lang="ru-RU" altLang="uk-UA" sz="2000" i="1" dirty="0" smtClean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ЖАННА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76513"/>
            <a:ext cx="3997047" cy="25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116"/>
            <a:ext cx="6239179" cy="1066800"/>
          </a:xfrm>
        </p:spPr>
        <p:txBody>
          <a:bodyPr/>
          <a:lstStyle/>
          <a:p>
            <a:r>
              <a:rPr lang="uk-UA" sz="3400" b="1" dirty="0">
                <a:solidFill>
                  <a:schemeClr val="accent2">
                    <a:lumMod val="75000"/>
                  </a:schemeClr>
                </a:solidFill>
              </a:rPr>
              <a:t>Концепція Школи, </a:t>
            </a:r>
            <a:r>
              <a:rPr lang="uk-UA" sz="3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400" b="1" dirty="0" smtClean="0">
                <a:solidFill>
                  <a:schemeClr val="accent2">
                    <a:lumMod val="75000"/>
                  </a:schemeClr>
                </a:solidFill>
              </a:rPr>
              <a:t>дружньої </a:t>
            </a:r>
            <a:r>
              <a:rPr lang="uk-UA" sz="3400" b="1" dirty="0">
                <a:solidFill>
                  <a:schemeClr val="accent2">
                    <a:lumMod val="75000"/>
                  </a:schemeClr>
                </a:solidFill>
              </a:rPr>
              <a:t>до дитини </a:t>
            </a:r>
            <a:endParaRPr lang="uk-UA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uk-UA" sz="2400" i="1" dirty="0" smtClean="0"/>
              <a:t>(авторський </a:t>
            </a:r>
            <a:r>
              <a:rPr lang="uk-UA" sz="2400" i="1" dirty="0"/>
              <a:t>колектив: І.Д.</a:t>
            </a:r>
            <a:r>
              <a:rPr lang="uk-UA" sz="2400" i="1" dirty="0" err="1"/>
              <a:t>Бех</a:t>
            </a:r>
            <a:r>
              <a:rPr lang="uk-UA" sz="2400" i="1" dirty="0"/>
              <a:t>, І.Д.Звєрєва, Ж.В.Петрочко, О.О.Єжова, В.І.Кириченко, Т.В.Воронцова, </a:t>
            </a:r>
            <a:r>
              <a:rPr lang="uk-UA" sz="2400" i="1" dirty="0" smtClean="0"/>
              <a:t>В.С.Пономаренко) </a:t>
            </a:r>
          </a:p>
          <a:p>
            <a:endParaRPr lang="uk-UA" sz="2400" i="1" dirty="0"/>
          </a:p>
          <a:p>
            <a:pPr algn="ctr"/>
            <a:r>
              <a:rPr lang="uk-UA" sz="2400" dirty="0" smtClean="0"/>
              <a:t>Концепцію ШДД розглянуто </a:t>
            </a:r>
            <a:r>
              <a:rPr lang="uk-UA" sz="2400" dirty="0"/>
              <a:t>та </a:t>
            </a:r>
            <a:r>
              <a:rPr lang="uk-UA" sz="2400" b="1" dirty="0"/>
              <a:t>схвалено </a:t>
            </a:r>
            <a:endParaRPr lang="uk-UA" sz="2400" b="1" dirty="0" smtClean="0"/>
          </a:p>
          <a:p>
            <a:pPr marL="109537" indent="0">
              <a:buNone/>
            </a:pPr>
            <a:r>
              <a:rPr lang="uk-UA" sz="2400" dirty="0" smtClean="0"/>
              <a:t>Науково-методичною </a:t>
            </a:r>
            <a:r>
              <a:rPr lang="uk-UA" sz="2400" dirty="0"/>
              <a:t>комісією з проблем виховання дітей та учнівської молоді Науково-методичної ради з питань освіти МОН </a:t>
            </a:r>
            <a:r>
              <a:rPr lang="uk-UA" sz="2400" dirty="0" smtClean="0"/>
              <a:t>України</a:t>
            </a:r>
          </a:p>
          <a:p>
            <a:pPr marL="109537" indent="0" algn="ctr">
              <a:buNone/>
            </a:pPr>
            <a:r>
              <a:rPr lang="uk-UA" sz="2400" dirty="0" smtClean="0"/>
              <a:t> </a:t>
            </a:r>
            <a:r>
              <a:rPr lang="uk-UA" sz="2200" i="1" dirty="0" smtClean="0"/>
              <a:t>(</a:t>
            </a:r>
            <a:r>
              <a:rPr lang="uk-UA" sz="2200" i="1" dirty="0"/>
              <a:t>протокол № 2 від 24.06. 2014 р</a:t>
            </a:r>
            <a:r>
              <a:rPr lang="uk-UA" sz="2200" i="1" dirty="0" smtClean="0"/>
              <a:t>.)</a:t>
            </a:r>
            <a:endParaRPr lang="uk-UA" sz="2200" i="1" dirty="0"/>
          </a:p>
          <a:p>
            <a:endParaRPr lang="uk-UA" dirty="0"/>
          </a:p>
        </p:txBody>
      </p:sp>
      <p:pic>
        <p:nvPicPr>
          <p:cNvPr id="5" name="Picture 2" descr="http://www.tneu.edu.ua/content/fmbm/images/i20110321115808-2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379" y="548680"/>
            <a:ext cx="2231722" cy="180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7891" name="Picture 3" descr="C:\Users\ЖАННА\Desktop\мыс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2738"/>
            <a:ext cx="2824792" cy="38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ata:image/jpeg;base64,/9j/4AAQSkZJRgABAQAAAQABAAD/2wCEAAkGBxQSEhUUEhQVFRUWFxUUFRcVFBQVFBQVFhUWFhUUFRUYHCggGBolGxUVITEhJSkrLi4uGB8zODMsNygtLisBCgoKDg0OGhAQGywfHBwsLCwsLCwsLCwsLCwsLCwsLCwsLCwsLCwsLCwsLCwsLCwrLCwsNywsNzcsKzcrLCsrK//AABEIALYBFQMBIgACEQEDEQH/xAAcAAABBQEBAQAAAAAAAAAAAAAEAAECAwUGBwj/xABEEAACAQIEAwUFBgQEBAYDAAABAhEAAwQSITEFQVEGImFxkRMygaHBI0JSsdHwB3Ki4WKSssIkM3OCFENjdLPxFTVT/8QAGQEAAwEBAQAAAAAAAAAAAAAAAAECAwQF/8QAIhEAAgIDAQACAwEBAAAAAAAAAAECEQMhMRJBURMiMmFC/9oADAMBAAIRAxEAPwDobl2AeQAqvA24E9dajitgPxECp4q97JROmkyeQ6mmy1SCGcDf4URibQC677+QGtZuBwz3WV5At6NP3n5wOg2rTx+py9SF9TJ+VWomUp60LhuHgKTuRJ6CdgPStDLVJvqvmToBqYGm3SrxWk3qjKK3YooPE4D2jSx7oHujSesmjqVZmpVasKohQAPCp5anUZpWBHLVdxwN6hjrhA/ON9dqCOqNMDYRudTrJ8pppNibSLLuLn3fl9TsKhhEJcE8tevLmT/aoZgNKJ4cZY+X1/tVtJIhNthmSlkqdKays1ohkqu8u3mKvqq/y86aYmjExBGdvMf6RVl7/kL43P8Aaarv2GLM2ijM2rHKInl1qT3AUVFl8pLEjRTM8z59K2ckjJRsFImmdQNTp58/hRtrAO25CjoN/wDMfpRdjhajfU9TUPJ9FKALwd9SADB1k6fCK1clcl2p7WrhLnsVAzdwzBIAYnNJ2WAPGun4bilu21dWDg/eGxgxPhWbbvZaVD3sKrEEgGNpqQsgcqvimosZUUpilWmmIoApK1ErV2WdqrzDMVzLmAzFSwzBTsSJmKBFTLVbLQGP7T4SzIuXlB10zLr8AS3yrkuM/wASLRBWwtz+YBVPwZpj/L8RToDtnWqHSvL8D22vI6hRFvMGcMz3XZZ70M5MadAK9UkESNjqPI7Uh0A3LdKiGFKgKLrNqbv8o+Z/YoLj5z938TKnw51qYLZnPMk/pWcuHa5eUqJVQSTPdzHlPhVE22bmEUKg5AD050Mtt7jBl7oBJkjUk6d0eXWjrFsgamT5QPgKuim2JLRVh8Mqbb8ydSfM1dSp6llDVVdxAXnTYzbeP0FAW5yyeeUR05nz2qoxbE5UWviWbbQen9zRODWF66z0oQvR9oQB5VUkkiYybYJxBtPiB6a0K7dweLfJR/erMa2o+J/frVN/ZB4E+p/tTjwUulZo/hY0J8fpWeTR/D7qhJBBknbWlNqioJth9KhmxB5Cqmcnc1zuR0LE/kJe+B4+VC3g9w905QPCTTUThRoaSk2ypQSQNb4Ysy0serGaMS0BsKtpq0MBop6VQv3VRS7sqqolmYhVA8SdKQHlvaXsTi8TjL1y2iKjOCGd4BGUAtpJ3HSur7J8MucPtLausrB2JzLMI52BJA0IgTWxj+O4ey+W7dVTlzz90DkCxIGY66amuS4p/EOw1oqqMWYxBGZfZzzMrDEdCQJ51TA76q8RfW2AbjKgZgil2C5mbQKJ3J6V5dje3mIFoPZIylfZNOrIdYnLHeI+94VyVzH4i8EUs7BJyAaBJ3grGp5mZpBR7Rju1GFs3Ht3boVkUMfwknZFY6Fz0rk8f/E1fYfY2it8nTPDW1UHcmRJIHLrXC2eCXm1iPPetLD9lGOrMT5aD1p0w0S4126xN66lxT7L2YhVRjlLc3ZdAx8DI0rCxWPxF8sXd3LGWjTN55QAdh6Cuuw3Zm2u8fGTWnb4baXl9KK+wtHm1jhtxmyhCNJk7dK2cN2ZZok+cCOfM126i2u2UfM1NbqkabU0kFnleMtexvvbP3THmNx8jXrnYfHC/grZ3KD2baye7tPQlSDHjXnfb7CRcS6PvjK3mu3yroP4V4yGuWj95RdXzUhW9QV9Kh6Y+nflaariKeqETw1sMuUjuxr4+GlH2rYAgCAOlUYNYFX+0ExzoXBS7onVd3EBaGxdw5go56aaciTPhU7NsCTzk6+WmnSrjGyJSoJsMWEkRVtMop6hloDx50jrp6mhbp0HxP5AfWrcY2o8yfQf3oe+dfIAfKT+daw0jKW2MmpA6mtVzANY2FxALiNY1kbetF4l2YQDl8t6zyTRtixSB8YwDSSAIA1577Dc0Ldvlz3FMQBLaDTwq63glBk6nqdTRIWsnkkzeOGK2zD4ows2zcvNm6LOUE9BV/AuJrcDLKSGgBGDKRlBEMNCdTVfangxxNtQhAZWnUnLB3kVdwXgqWLPsvek5mJESeo6RFSlqytp/wCGtSoZ81oS2qamTowA3394D1oXiPH8PZHeuAnLmCqR3vCT5dDR5bH7ijTFGYYd3w1J8B1rznin8QQMwsINgAzCTP3m70eEDL+lc3xHtXib7GCYKhMoBYZekGRrJnQemlVGFdMpztaPZbvErKatdQDLnnNIy9cw015ddelc3jf4h4S2Vyk3NCWA3HQSO71nvV5iOHYi8Zaf+8lthpA5UWnZG4SpLx+KRuOgk1oZG3j/AOJl0gC2gWGLZjoTvClV5DTTNrFc7d43irxaGfvtnbIMst1LDXwGunKuiw3Z6zb3AJ8RP50ZNpNgKA0cdb4LfuGW0PUmW/WtHD9lJ95ifkK6W3cdx9nbYjqBCjzbYVC8LgEnLEwSro8HUgHKTGx9DSuKDbM6x2bRZ70BgAw3BgyCZ5j61pWsHbXb6CpjC+6GLy+gbQW1ZhKK3WRlJ2iecVCxhyd99oO4OxBHWkpp8H5fyTa6o2A9PrQ93FmihgyxiYABZjE6AH5yK1uyvA7Rstcv5tCQCxKgCJMH70THwqXkd0UoLpzdwvzDD4RVYadTMTEmYnzrseCdmhdXPcZgjAFFEBmWIlugOhjwoRuHZDiLJOZRzMCe6WBPjovoT5R6l8leY/Bj2sNQ5JVyvp58x9aN4S+ZFmqsdb7/AI7jzq1ozOZ7YXF9llZu+TKLuZ2nwFZnZjiHs8ZZuEAAHKQBACt3CfDeae7aF3iBW5qpeN47uWVA/fWhOOYP2OIZQO6e8v8AKeVNgj3QilQHZjGnE4W1dAJJGV4E99e63zE/GmqkQ2aVp2c5BpEfM6VpDBrbiNT1O/8AaqOF2hv+Ji3wUZR+tFYx9/KK1qomdtyM0H7Qt+FSfiTp+Xzq60Nh5VRaOjH8TR8F0/2/Op2MUpaAZI3jUeu1VaSCnKWjRqu7dCgk8hVDXz5VU+u9czkdUcb+TMxvEwsNlPQFp1JP3UGrH0pYe2LoDliwOvQT/KKx+1PAr9+9ba0+UKDrmy5GndY1kj8q3MNgAiKqk5lAGbctA3br8aTba6XGKT4EIgG2lSoa9ifZx7UhQdjPjGq7isviXauxZkBXdvLKPA+I570lFlPIkblO8L7xC6TqYMbTG9cLiu2N+5paAtj/AADX1ifWs18PiLxl2bXqdP8AKNKpQM3lfwdtxDtNhbMjP7RhOi7fIH6VzOL7e3DpaQJodt5PPmSPiKzx2bnd48unlWhYwNm1y16nnV0kQ5N9MLEY7FYjcudAu5GgMwSdSJ13qdrg95gFuAMh5zDp4q3PyOldLauSYtrJ8B8yeXnUxYus0RlEAz7w1MCCDBM0rQtmFg+zFtffMnx1+sVprbs29gP34CibmEUTnZmOViFMKCVNvUEEysXB8Y60NjFaxbvAoAyjElSVzaKsWi0iQZhtOTLNS8iQ/DZYl5iO5bJHWIUebHQVG0zMXzMECaOQMxBmMsDn9Aa1cQ5Jc55X2g0DIywbiG2/vSIVWER980JgsM2HQl1AN3EHPngDLfvm3ObaRbLn/vHSoeRsfhA9vDrnuqxLi2mYD3Q0hWWY2BVpq9bRR2+zCKz2Ft6ZjlyD2jS05QWJA591tarOJtKe9cBZrLWyLYN33XBQlkkTlYiP8AqS8TuOCosu4DWyrM4tklARLCG0EqAOUeJqW2y0khuFszhc0N/xWJABXQCVhY/IeNWXrHtYUghmuWH3AbNsbTjM2YrbNxtGJlee1V28PiGWPskBe5cgWw2U3DJC5pHyqa8CLkNedrhAMZjos6HKo0X4Cjy7F6VUNjsWPaNauEIhttfLFyPZ3MxRENtV07qjUz5UsJjkuv3Jbugu2R1UvJBK5gCZgE6bk0Xg+C2rU5VAneBv50ZbwyrsBVqNbJcrVFGHUZnU6ZkHoMymP84NG3byvYXDXkYOpAgMiAhSYbM+kbjnQWOsHRk0ZZjbmIg+FZV/it4rFzDBokyHJjT7inQE1Mk0yotHX3OIixY9mLwNza3lIuFRIyqWOhgaSfSsHjPEFw1lu97S9cJA5lmcQW6gAF4JicxNYeGxWMglFS2SdCkqUE6g8nMdatwvCJvZ7ztcumWliTA205Ckkx6QdwTD5bag7gCm4gIceVaqW4FZXFhDKfhWhkunDY8ZOIg9Wtn1AFG9usEWtrcUSUMH+U/3igu1vdxSN/hRvRm/SuuxdkXEZTswI9f7xTQ2cX2e7VYrCIyWboRWbOQbftBMAGJOmw9aasW4uRmVt1JB8xvT0Wx+UfSGGvpaXvsFgKg6k7nzMmgeO8WFm21w+6upJPoI3J20qqzgwDmMs34m1PrVmMwi3bbW3Eqwg+Xh0NVLI2EcCiYnBeIf+KQuxm2CAAk5R3QSGG5Ik9a38Oqgd2I8KGspYwloLKWbY2zGASdYnmx18azuI9o8NbGbM2YjQAFX5gSpE8huACDvU02aWoqjfqvEXlQS7Kg6sQOnruNq4bFdr711ctn7Mz72SWPQFhop+VZ+H4RdunPeczv3jmPz8qagQ8v0dVj+2WHSQga8fDurMHmd9elc/e7YYm/K2gLY5hB3h5saut8OsW9+8fGirQE9xACRIMBZA0mTVUkQ5NmKvCr1w5rjHXmxJPz2ox+Erlyu2aNp5eA/StRsK0Szxvosk6GCCTtz9KbDWU1J70NHeBIhWKttpplbfwpOaBJgmGsoiwg26CrkV2MABdAZJ5GQNB5HTw6U/AZa0GaO+wYDT3ZPI7gZhp+lQxli2Va21wW+6rOsqsCVMFWjQ5WGk+XIw5srz9l9vAzGdiQSQIOQDKNc0jTURHKRrU8NbRWYFAAHYBiAcyrbstILAgCWYg7eNV2eLBgClu4xBeAqgAksCGBLAgd3odNDUMVhr1217Nkt21YZTmaWy5lOgJGvcUTB2O1TbY6SFiXa5Z/4dlzsB9p3VDMtwIxE6GFBI856UTZxSLdbLcC3EzmJyBfaKAGYEqGINsMbZI97wqbWkRFti4yZmVPsyw1IYzI8EaegBqjhlqxbbKlsnW3mzktOcO33BJMKvX3udIdlDcTtMXAzvAADW7YIlmQuEzED/wAsEkad7nFPevYi+jL7ALK3ELXHmFuzLFTALkayTuNqIOIe2bSAKpJyvlTKe7hbruVMBtWCmSOlXLZbMrl8wd8MpBO2VSconc5i5J/xAdaWh7KMPgSLZRLjIwOV2tsAcySpBYajWdjT2uz9uQzy5HNyWPq01Dszbi3ruSxM7yWMzW4taJGbBrfD0XZR6VcLQGwq2mpkkYpoqRqt7oG5FAEqaqHxqDn6VS3EByUn5UrQ6YYRWa4utsoXzA3g9dxOX1p2x7cgBQd/iDg/pAqZSRcYMMGBbWWCg5tpESZnTfTSrLdpEIJYEhSvwJnz+dYrYtz/AHJNVlnPP0rL8yNPxSOguY1Bz/fmayuK4gOug29Tr0oG7bbeT60JjsetpMzk9ABux8KqOT0S8dGT2ssNcu2golmRhEge6Z5+FdHhr8qp6gH1Fcjda7jrgAWFGxjRB4nrXSvYC5R0ED4RrVSn5CMfRgce4D7S8bitGaCfMaH8qVdCLdKsvytmniJ6MKerFtaTtvQq3pzDmu/TUaD5iupRbMnkijjuN4LHXrgDAKgPdyMMoiYM+9OvhVWH7Mqmt1pPT/73rvsOneHrQnaOyGUAaHqNDyG/Lzq3+pin6dnLhlQhVUAxI8tgQKsvqZSZ7x15CMrN+a/Oie2dhFtsAAcq21BG+ZyCIJ5xJnxpW7V14IVFHItmcgZYEbAHU1m22VVAV/CubZW0AC5jNALC2SA5B6gHn41N3UOryAFRgAWkn/lnQHf3CNudaI4W59+658FIRfHRYq6zwy2kZUGnhSpj9IycNfdkQsjs7DMVQAATm7hLHXcfETUct73Qtu0rSACS7A65iIj8exB1Nbt4AAgc+6Pjpy86xcawkozBGZWie6Yy5GYFoHND8DSeilsrbA6WrftWAVSmUSuaIY5uujT01q/F2EtZ3ChmCssuWYnKjZdZ07wAiKD4eoa5byT7KwhAJB7zZAogbkAKvLUzyorDY53BYWDIDZRcKwzH/wDogXbnoaQy6+HlSG7slCiwN7u2ngggeJ61lPi77YI3SSHykh17pVTctoDI+9o3iaOsWL8S90W5g5UAAB17wLSZ1Os04wNkKiklgmgGpHXbaigtfBJMRas/Z3HU90Aam4xZbRktlkgFp1OpnoTQjX0i5lW6+bTRcqmMOtoGWIYa5jtO1aMpMhNeugqXtm5Ko+dKkFsDBumAlm2oGg9oWuEdz2cLly5e7pvrU7OFvwZvFASDCAKFgQAp3HM77mryWO7emlR9kOcnzNGgpl2BS3ZXLmmNeZMnU1ccevIE/CgwgHKnmnYeS9scx2WPM1U19zzA8hUJqM0rH5QmBO7E/GoZB0qRNRJpWOkPpUS1RJqJNSOhmNQW3Jpyatwe5qJcKj0iMPUhYovLSy1lRqAYq13D++Yrje19uCk9D+etd7iU7jeRrh+2lkAW26hhqSfwmtcXTOfDo+H2lW2oUACAYHUjU1Xil1H75VRwa/NtV6KvoRoaMvjbzoe0KOmUgU9SApVmaHo9wQsddKzcMJBP43n4Db/SKNx9zKpPQE+g0oewsBF6L+cD/aa9bH9nlzeqDMMuvwoHi+IyZjqIGhAmCJkR4gkVoYfas3iF5QTmkT8PQms57ZcNI5q+1zGXUGVltI2diwhrj6AGPwgaCukRIAFZj8VVdEE/P8qE/wDzJb7wXwj9ax9xRs4SZvxVVy8o3IHxrEN7NuzH46UlC9KPY1jZfxVrd5chLRIJykiY5HqPChbeGQEEJqogE8gdYHTWrgwp81S5WPySFxuUL5VEqTuT8KWalNJsaQhaFOBFNNKaVlUPNKaaaaaLAemmmmmmiwETTTTTTTRYUPNRmkTUTSsKETUSac1GKVjGmompEVEilYETRGA94+X1qjLV+A974VLeil0PilFY1/F3jIQjNOggDY9aH9nid3YZRuAxn4RQoxq3JImWanVM37q6HyNcT2zWbVoxzI/pH6V0nCGksJOw5+J1/fSsLtaP+HU9Hj+l6cOoqTuI+EtkYexcXUhB8QNCPPSjVvhuflVvZq2HwNodAw/qalZwbDkPWpkmnocaexRSokYU+HzpUeJD9o7LHjNKyB7syY0mTUSwkxrsBAPLzgdaLTDKOVXqgFeip0ee4pg9l9BofSs/tDw/29oBtAjLc8yvKPia2gKF4mfsz8PzqJPRcenLvYABPgT8qwGWuk4gYtt6Vz7ivOkd8SkSNqPQmB5UFFaEUQsUxB6kLtVxUTV+mZhIuVIXKBJqSk0vY6Dc1LNQ61MVXoVFualNQqQp2A5popTTE0WA9NFNNKaAHimIpppqAHNRJpU1FCGJqJNSNRNFAMRV2C974GqaIwC974GlQ0ZOJJDNB+83Xr4VQzeP7+NXYxe+38zdNNTQ+b96/WhJEM1OC++f5frWV2tX/hj4XB+ZFaPBPf8ANT+YoPtQs4a74Op/rH604f0X/wAhfYYzg1HRnH9U1rMKxP4fPOGYdLjD+lT9a3XrVmaK4pU9KnQztBU6gKnWxzj0Bxc90Dx+lHVmcYbVR4E1OT+Ssa/YweLN3I6n6ViOK1+Lt7o8zWU9efLp3IhaWWHnRzCh8HaLPoJ0Jo17B6VcFoib2URUYqxhUYoZJUwp1FORViJUobEoqwCkFqYFaJCIxTxUop4qqEQpEVOKanQEIpRU6UUUBCKapkUooEV01WRTRRQFeWlFWRSiigKoq3CjvD4/lTEVPD+8Pj+RpPg10GxHDgWJLgSSYIEj51D/AMFaG90eqCg+IKC7gmJJ16ba1Gw1tBGbMZJllE/k1VCClFu9jW3w1sDatK3cbM0HnOnPwrN7QD7G/wCEH0ZTUuFP9oPI/lS4+PssR/Ix9Fn6VnF7D4Af4eX/ALO6v/qT8SoH0rqLlcT2EJi6PFT8j+ldkDW5khUqU01MAvjvaBrNu2yrq8mGJ0AAPLxNXdjuM3cUbhuKoC5QMs7mep8K5ftpie/bQfdtz/mY/Ra6P+HFuMOzficj4KAPzmu2UUonDGTcjrKyOKHv+QFa9YWMaXbzj0rjyvR2YVswuKt346CgGoniDTcb0+VDGuF9OxGx2TSbpPRT84rpcZaUqZA9Kw+x9vW4fBR6k1vYvYeYruxKoI48j/ZnMcRu5HYACBGnwn6093DiYjXIjnlGcEx8qF4n3rjeLR6HL9K1yv2l3wyJ/lQVpOCozhJ+jIbDipZaLupVJWuXzR02VRUhTxT0wI0qnSoAhSipGmoAaKVPSigCJob25mAKKYUFa96muib0XZm6fnUSX/YrDv8AG7oxHsxGXOEHdEwWA3roMcxS3cYbqrHUbEKSJ9K28Iy9Mq7/AO4psrdfyrk27QX/AMYH/Yv6VWePXz/5n9Kj6U/KF6Z2DWm/FU8GhDamf2a4xeL3yR9o0Trt+ldzYHeAiomlRUZNsw+KH7Rv5voKDL+P79aL4sD7RtDvI8dB/egf3+9a50avofwhvtVHn/pNGcYWUvDrbP8ApNAcJU+1TzJ6x3W3rT4iJ9oOqH8jS+Rx4cx/D95a6D0Q/MiuziuF/h232twdbYPow/Wu8iugyGpU9KmFnLdpu9iLgEQmVB5Ko+pNeh9i7GTB2h1DN/mYx8oryrF4wvduNE5nY+MFjFey8Ms5LVtfwoo9AK7Mj/VHFjT9MLmK51mmTW7i2hGPga5640KfI/lXFmO7CjAvtLE+J/Oq6QNNXCzqOs7JpFpj1b8h/etPFnVfif360P2ctRYXxJPz0+QqfEniT+FWP1+lelFUkcEntnLYe6HuqI95wfVprXsGTcPW4/yMVz3Z7E5sTbEREnn90E/St7ho+zB6lm9SarJwjH0V1aGK0ZdFDsKwaOlFJWkBVkU0VNDshFKKnFKKdAVkUoqUUopAQilFTiqMYzBGKCWg5R1PLemBJ9j5UDYXvfvWrcKz+zm4IaO8ByNV4Vu9H6U49Jk9HLJ/+wt/+5t//KK9c4hbtXRf9swFt8Qtq7rHdU3xM8gUKCfAmvHrWuOH/W/3zXY8Y/5F3+RvyitjIXFuD4dLmGz2VU3Lr2DFsWkKXUK23ym/cLMrlTnBA18qCPD8IoQ+yF0+2s4NkDqjXLtg3Hv3VZmAAdVTcgGSJ1rh7h5QPH+9D4saUgOs7W8FdbqC3bsoVsvfuJaBslURwpNy0124A2ojKxzA7aV6dhsKFvWcttPZSkXg59oxKy0nN1nSNIr5+tKAVAA94HQRzGteuL7/AMDy8RSlwqPTexVi26YZ7lm21sIlt31zDvXAVkN0bNtuayuJ9nrS91Vn2QVbjBtWdyx1115DTpTo0EHTQg6gEadRzpXXLEsdSSST4nU1x+rOjyb2H4etq5Aw1pHazdXQELcYhT7MDNrERM6yaxLeAnFKLqKq3FvKFkBc6q4CxOkOVifnVBFA4kfaDy+tVYvNEOw/ABYvWg9u2Li4ANdtd13uXGxd5SwIuASq20B1MSBHTb43ZVL7qghe6QJmMyKxE+ZNeVdh0C4uAB7twfEH+1ejV0GIxNKkTSoA1bnC7bEZrVltdzbWfUit1TSpVu2YpA/E3+zPw/Oufxpi23kaVKuXN06cXDBpqVKuRdOk7/hIizb/AJR+VA9oHi3d/wCmR6iKVKvSR57OO7MMfbOfw2rrf0x9a6fh3/Kt/wAi/MClSoycHFbJ3KoalSrI1RE0qVKkMalSpUxkSKVKlUgNSilSoEU3x3T5GhsINaalVR/omXDjOHGccv8A1SfzNdtxO3mtXByyt+U/SlSrZGZ5rfAAVts06b7Gg8bcIUedKlQhMhhrhLqDHvLy8a9gA70+f5ilSqJcZcel1NNKlXCdYxNA4v318j+dKlVITOB7LacQj/FdH+r9K9HNKlXUjmZAmlSpUwP/2Q=="/>
          <p:cNvSpPr>
            <a:spLocks noChangeAspect="1" noChangeArrowheads="1"/>
          </p:cNvSpPr>
          <p:nvPr/>
        </p:nvSpPr>
        <p:spPr bwMode="auto">
          <a:xfrm>
            <a:off x="1476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7" descr="data:image/jpeg;base64,/9j/4AAQSkZJRgABAQAAAQABAAD/2wCEAAkGBxQSEhUUEhQVFRUWFxUUFRcVFBQVFBQVFhUWFhUUFRUYHCggGBolGxUVITEhJSkrLi4uGB8zODMsNygtLisBCgoKDg0OGhAQGywfHBwsLCwsLCwsLCwsLCwsLCwsLCwsLCwsLCwsLCwsLCwsLCwrLCwsNywsNzcsKzcrLCsrK//AABEIALYBFQMBIgACEQEDEQH/xAAcAAABBQEBAQAAAAAAAAAAAAAEAAECAwUGBwj/xABEEAACAQIEAwUFBgQEBAYDAAABAhEAAwQSITEFQVEGImFxkRMygaHBI0JSsdHwB3Ki4WKSssIkM3OCFENjdLPxFTVT/8QAGQEAAwEBAQAAAAAAAAAAAAAAAAECAwQF/8QAIhEAAgIDAQACAwEBAAAAAAAAAAECEQMhMRJBURMiMmFC/9oADAMBAAIRAxEAPwDobl2AeQAqvA24E9dajitgPxECp4q97JROmkyeQ6mmy1SCGcDf4URibQC677+QGtZuBwz3WV5At6NP3n5wOg2rTx+py9SF9TJ+VWomUp60LhuHgKTuRJ6CdgPStDLVJvqvmToBqYGm3SrxWk3qjKK3YooPE4D2jSx7oHujSesmjqVZmpVasKohQAPCp5anUZpWBHLVdxwN6hjrhA/ON9dqCOqNMDYRudTrJ8pppNibSLLuLn3fl9TsKhhEJcE8tevLmT/aoZgNKJ4cZY+X1/tVtJIhNthmSlkqdKays1ohkqu8u3mKvqq/y86aYmjExBGdvMf6RVl7/kL43P8Aaarv2GLM2ijM2rHKInl1qT3AUVFl8pLEjRTM8z59K2ckjJRsFImmdQNTp58/hRtrAO25CjoN/wDMfpRdjhajfU9TUPJ9FKALwd9SADB1k6fCK1clcl2p7WrhLnsVAzdwzBIAYnNJ2WAPGun4bilu21dWDg/eGxgxPhWbbvZaVD3sKrEEgGNpqQsgcqvimosZUUpilWmmIoApK1ErV2WdqrzDMVzLmAzFSwzBTsSJmKBFTLVbLQGP7T4SzIuXlB10zLr8AS3yrkuM/wASLRBWwtz+YBVPwZpj/L8RToDtnWqHSvL8D22vI6hRFvMGcMz3XZZ70M5MadAK9UkESNjqPI7Uh0A3LdKiGFKgKLrNqbv8o+Z/YoLj5z938TKnw51qYLZnPMk/pWcuHa5eUqJVQSTPdzHlPhVE22bmEUKg5AD050Mtt7jBl7oBJkjUk6d0eXWjrFsgamT5QPgKuim2JLRVh8Mqbb8ydSfM1dSp6llDVVdxAXnTYzbeP0FAW5yyeeUR05nz2qoxbE5UWviWbbQen9zRODWF66z0oQvR9oQB5VUkkiYybYJxBtPiB6a0K7dweLfJR/erMa2o+J/frVN/ZB4E+p/tTjwUulZo/hY0J8fpWeTR/D7qhJBBknbWlNqioJth9KhmxB5Cqmcnc1zuR0LE/kJe+B4+VC3g9w905QPCTTUThRoaSk2ypQSQNb4Ysy0serGaMS0BsKtpq0MBop6VQv3VRS7sqqolmYhVA8SdKQHlvaXsTi8TjL1y2iKjOCGd4BGUAtpJ3HSur7J8MucPtLausrB2JzLMI52BJA0IgTWxj+O4ey+W7dVTlzz90DkCxIGY66amuS4p/EOw1oqqMWYxBGZfZzzMrDEdCQJ51TA76q8RfW2AbjKgZgil2C5mbQKJ3J6V5dje3mIFoPZIylfZNOrIdYnLHeI+94VyVzH4i8EUs7BJyAaBJ3grGp5mZpBR7Rju1GFs3Ht3boVkUMfwknZFY6Fz0rk8f/E1fYfY2it8nTPDW1UHcmRJIHLrXC2eCXm1iPPetLD9lGOrMT5aD1p0w0S4126xN66lxT7L2YhVRjlLc3ZdAx8DI0rCxWPxF8sXd3LGWjTN55QAdh6Cuuw3Zm2u8fGTWnb4baXl9KK+wtHm1jhtxmyhCNJk7dK2cN2ZZok+cCOfM126i2u2UfM1NbqkabU0kFnleMtexvvbP3THmNx8jXrnYfHC/grZ3KD2baye7tPQlSDHjXnfb7CRcS6PvjK3mu3yroP4V4yGuWj95RdXzUhW9QV9Kh6Y+nflaariKeqETw1sMuUjuxr4+GlH2rYAgCAOlUYNYFX+0ExzoXBS7onVd3EBaGxdw5go56aaciTPhU7NsCTzk6+WmnSrjGyJSoJsMWEkRVtMop6hloDx50jrp6mhbp0HxP5AfWrcY2o8yfQf3oe+dfIAfKT+daw0jKW2MmpA6mtVzANY2FxALiNY1kbetF4l2YQDl8t6zyTRtixSB8YwDSSAIA1577Dc0Ldvlz3FMQBLaDTwq63glBk6nqdTRIWsnkkzeOGK2zD4ows2zcvNm6LOUE9BV/AuJrcDLKSGgBGDKRlBEMNCdTVfangxxNtQhAZWnUnLB3kVdwXgqWLPsvek5mJESeo6RFSlqytp/wCGtSoZ81oS2qamTowA3394D1oXiPH8PZHeuAnLmCqR3vCT5dDR5bH7ijTFGYYd3w1J8B1rznin8QQMwsINgAzCTP3m70eEDL+lc3xHtXib7GCYKhMoBYZekGRrJnQemlVGFdMpztaPZbvErKatdQDLnnNIy9cw015ddelc3jf4h4S2Vyk3NCWA3HQSO71nvV5iOHYi8Zaf+8lthpA5UWnZG4SpLx+KRuOgk1oZG3j/AOJl0gC2gWGLZjoTvClV5DTTNrFc7d43irxaGfvtnbIMst1LDXwGunKuiw3Z6zb3AJ8RP50ZNpNgKA0cdb4LfuGW0PUmW/WtHD9lJ95ifkK6W3cdx9nbYjqBCjzbYVC8LgEnLEwSro8HUgHKTGx9DSuKDbM6x2bRZ70BgAw3BgyCZ5j61pWsHbXb6CpjC+6GLy+gbQW1ZhKK3WRlJ2iecVCxhyd99oO4OxBHWkpp8H5fyTa6o2A9PrQ93FmihgyxiYABZjE6AH5yK1uyvA7Rstcv5tCQCxKgCJMH70THwqXkd0UoLpzdwvzDD4RVYadTMTEmYnzrseCdmhdXPcZgjAFFEBmWIlugOhjwoRuHZDiLJOZRzMCe6WBPjovoT5R6l8leY/Bj2sNQ5JVyvp58x9aN4S+ZFmqsdb7/AI7jzq1ozOZ7YXF9llZu+TKLuZ2nwFZnZjiHs8ZZuEAAHKQBACt3CfDeae7aF3iBW5qpeN47uWVA/fWhOOYP2OIZQO6e8v8AKeVNgj3QilQHZjGnE4W1dAJJGV4E99e63zE/GmqkQ2aVp2c5BpEfM6VpDBrbiNT1O/8AaqOF2hv+Ji3wUZR+tFYx9/KK1qomdtyM0H7Qt+FSfiTp+Xzq60Nh5VRaOjH8TR8F0/2/Op2MUpaAZI3jUeu1VaSCnKWjRqu7dCgk8hVDXz5VU+u9czkdUcb+TMxvEwsNlPQFp1JP3UGrH0pYe2LoDliwOvQT/KKx+1PAr9+9ba0+UKDrmy5GndY1kj8q3MNgAiKqk5lAGbctA3br8aTba6XGKT4EIgG2lSoa9ifZx7UhQdjPjGq7isviXauxZkBXdvLKPA+I570lFlPIkblO8L7xC6TqYMbTG9cLiu2N+5paAtj/AADX1ifWs18PiLxl2bXqdP8AKNKpQM3lfwdtxDtNhbMjP7RhOi7fIH6VzOL7e3DpaQJodt5PPmSPiKzx2bnd48unlWhYwNm1y16nnV0kQ5N9MLEY7FYjcudAu5GgMwSdSJ13qdrg95gFuAMh5zDp4q3PyOldLauSYtrJ8B8yeXnUxYus0RlEAz7w1MCCDBM0rQtmFg+zFtffMnx1+sVprbs29gP34CibmEUTnZmOViFMKCVNvUEEysXB8Y60NjFaxbvAoAyjElSVzaKsWi0iQZhtOTLNS8iQ/DZYl5iO5bJHWIUebHQVG0zMXzMECaOQMxBmMsDn9Aa1cQ5Jc55X2g0DIywbiG2/vSIVWER980JgsM2HQl1AN3EHPngDLfvm3ObaRbLn/vHSoeRsfhA9vDrnuqxLi2mYD3Q0hWWY2BVpq9bRR2+zCKz2Ft6ZjlyD2jS05QWJA591tarOJtKe9cBZrLWyLYN33XBQlkkTlYiP8AqS8TuOCosu4DWyrM4tklARLCG0EqAOUeJqW2y0khuFszhc0N/xWJABXQCVhY/IeNWXrHtYUghmuWH3AbNsbTjM2YrbNxtGJlee1V28PiGWPskBe5cgWw2U3DJC5pHyqa8CLkNedrhAMZjos6HKo0X4Cjy7F6VUNjsWPaNauEIhttfLFyPZ3MxRENtV07qjUz5UsJjkuv3Jbugu2R1UvJBK5gCZgE6bk0Xg+C2rU5VAneBv50ZbwyrsBVqNbJcrVFGHUZnU6ZkHoMymP84NG3byvYXDXkYOpAgMiAhSYbM+kbjnQWOsHRk0ZZjbmIg+FZV/it4rFzDBokyHJjT7inQE1Mk0yotHX3OIixY9mLwNza3lIuFRIyqWOhgaSfSsHjPEFw1lu97S9cJA5lmcQW6gAF4JicxNYeGxWMglFS2SdCkqUE6g8nMdatwvCJvZ7ztcumWliTA205Ckkx6QdwTD5bag7gCm4gIceVaqW4FZXFhDKfhWhkunDY8ZOIg9Wtn1AFG9usEWtrcUSUMH+U/3igu1vdxSN/hRvRm/SuuxdkXEZTswI9f7xTQ2cX2e7VYrCIyWboRWbOQbftBMAGJOmw9aasW4uRmVt1JB8xvT0Wx+UfSGGvpaXvsFgKg6k7nzMmgeO8WFm21w+6upJPoI3J20qqzgwDmMs34m1PrVmMwi3bbW3Eqwg+Xh0NVLI2EcCiYnBeIf+KQuxm2CAAk5R3QSGG5Ik9a38Oqgd2I8KGspYwloLKWbY2zGASdYnmx18azuI9o8NbGbM2YjQAFX5gSpE8huACDvU02aWoqjfqvEXlQS7Kg6sQOnruNq4bFdr711ctn7Mz72SWPQFhop+VZ+H4RdunPeczv3jmPz8qagQ8v0dVj+2WHSQga8fDurMHmd9elc/e7YYm/K2gLY5hB3h5saut8OsW9+8fGirQE9xACRIMBZA0mTVUkQ5NmKvCr1w5rjHXmxJPz2ox+Erlyu2aNp5eA/StRsK0Szxvosk6GCCTtz9KbDWU1J70NHeBIhWKttpplbfwpOaBJgmGsoiwg26CrkV2MABdAZJ5GQNB5HTw6U/AZa0GaO+wYDT3ZPI7gZhp+lQxli2Va21wW+6rOsqsCVMFWjQ5WGk+XIw5srz9l9vAzGdiQSQIOQDKNc0jTURHKRrU8NbRWYFAAHYBiAcyrbstILAgCWYg7eNV2eLBgClu4xBeAqgAksCGBLAgd3odNDUMVhr1217Nkt21YZTmaWy5lOgJGvcUTB2O1TbY6SFiXa5Z/4dlzsB9p3VDMtwIxE6GFBI856UTZxSLdbLcC3EzmJyBfaKAGYEqGINsMbZI97wqbWkRFti4yZmVPsyw1IYzI8EaegBqjhlqxbbKlsnW3mzktOcO33BJMKvX3udIdlDcTtMXAzvAADW7YIlmQuEzED/wAsEkad7nFPevYi+jL7ALK3ELXHmFuzLFTALkayTuNqIOIe2bSAKpJyvlTKe7hbruVMBtWCmSOlXLZbMrl8wd8MpBO2VSconc5i5J/xAdaWh7KMPgSLZRLjIwOV2tsAcySpBYajWdjT2uz9uQzy5HNyWPq01Dszbi3ruSxM7yWMzW4taJGbBrfD0XZR6VcLQGwq2mpkkYpoqRqt7oG5FAEqaqHxqDn6VS3EByUn5UrQ6YYRWa4utsoXzA3g9dxOX1p2x7cgBQd/iDg/pAqZSRcYMMGBbWWCg5tpESZnTfTSrLdpEIJYEhSvwJnz+dYrYtz/AHJNVlnPP0rL8yNPxSOguY1Bz/fmayuK4gOug29Tr0oG7bbeT60JjsetpMzk9ABux8KqOT0S8dGT2ssNcu2golmRhEge6Z5+FdHhr8qp6gH1Fcjda7jrgAWFGxjRB4nrXSvYC5R0ED4RrVSn5CMfRgce4D7S8bitGaCfMaH8qVdCLdKsvytmniJ6MKerFtaTtvQq3pzDmu/TUaD5iupRbMnkijjuN4LHXrgDAKgPdyMMoiYM+9OvhVWH7Mqmt1pPT/73rvsOneHrQnaOyGUAaHqNDyG/Lzq3+pin6dnLhlQhVUAxI8tgQKsvqZSZ7x15CMrN+a/Oie2dhFtsAAcq21BG+ZyCIJ5xJnxpW7V14IVFHItmcgZYEbAHU1m22VVAV/CubZW0AC5jNALC2SA5B6gHn41N3UOryAFRgAWkn/lnQHf3CNudaI4W59+658FIRfHRYq6zwy2kZUGnhSpj9IycNfdkQsjs7DMVQAATm7hLHXcfETUct73Qtu0rSACS7A65iIj8exB1Nbt4AAgc+6Pjpy86xcawkozBGZWie6Yy5GYFoHND8DSeilsrbA6WrftWAVSmUSuaIY5uujT01q/F2EtZ3ChmCssuWYnKjZdZ07wAiKD4eoa5byT7KwhAJB7zZAogbkAKvLUzyorDY53BYWDIDZRcKwzH/wDogXbnoaQy6+HlSG7slCiwN7u2ngggeJ61lPi77YI3SSHykh17pVTctoDI+9o3iaOsWL8S90W5g5UAAB17wLSZ1Os04wNkKiklgmgGpHXbaigtfBJMRas/Z3HU90Aam4xZbRktlkgFp1OpnoTQjX0i5lW6+bTRcqmMOtoGWIYa5jtO1aMpMhNeugqXtm5Ko+dKkFsDBumAlm2oGg9oWuEdz2cLly5e7pvrU7OFvwZvFASDCAKFgQAp3HM77mryWO7emlR9kOcnzNGgpl2BS3ZXLmmNeZMnU1ccevIE/CgwgHKnmnYeS9scx2WPM1U19zzA8hUJqM0rH5QmBO7E/GoZB0qRNRJpWOkPpUS1RJqJNSOhmNQW3Jpyatwe5qJcKj0iMPUhYovLSy1lRqAYq13D++Yrje19uCk9D+etd7iU7jeRrh+2lkAW26hhqSfwmtcXTOfDo+H2lW2oUACAYHUjU1Xil1H75VRwa/NtV6KvoRoaMvjbzoe0KOmUgU9SApVmaHo9wQsddKzcMJBP43n4Db/SKNx9zKpPQE+g0oewsBF6L+cD/aa9bH9nlzeqDMMuvwoHi+IyZjqIGhAmCJkR4gkVoYfas3iF5QTmkT8PQms57ZcNI5q+1zGXUGVltI2diwhrj6AGPwgaCukRIAFZj8VVdEE/P8qE/wDzJb7wXwj9ax9xRs4SZvxVVy8o3IHxrEN7NuzH46UlC9KPY1jZfxVrd5chLRIJykiY5HqPChbeGQEEJqogE8gdYHTWrgwp81S5WPySFxuUL5VEqTuT8KWalNJsaQhaFOBFNNKaVlUPNKaaaaaLAemmmmmmiwETTTTTTTRYUPNRmkTUTSsKETUSac1GKVjGmompEVEilYETRGA94+X1qjLV+A974VLeil0PilFY1/F3jIQjNOggDY9aH9nid3YZRuAxn4RQoxq3JImWanVM37q6HyNcT2zWbVoxzI/pH6V0nCGksJOw5+J1/fSsLtaP+HU9Hj+l6cOoqTuI+EtkYexcXUhB8QNCPPSjVvhuflVvZq2HwNodAw/qalZwbDkPWpkmnocaexRSokYU+HzpUeJD9o7LHjNKyB7syY0mTUSwkxrsBAPLzgdaLTDKOVXqgFeip0ee4pg9l9BofSs/tDw/29oBtAjLc8yvKPia2gKF4mfsz8PzqJPRcenLvYABPgT8qwGWuk4gYtt6Vz7ivOkd8SkSNqPQmB5UFFaEUQsUxB6kLtVxUTV+mZhIuVIXKBJqSk0vY6Dc1LNQ61MVXoVFualNQqQp2A5popTTE0WA9NFNNKaAHimIpppqAHNRJpU1FCGJqJNSNRNFAMRV2C974GqaIwC974GlQ0ZOJJDNB+83Xr4VQzeP7+NXYxe+38zdNNTQ+b96/WhJEM1OC++f5frWV2tX/hj4XB+ZFaPBPf8ANT+YoPtQs4a74Op/rH604f0X/wAhfYYzg1HRnH9U1rMKxP4fPOGYdLjD+lT9a3XrVmaK4pU9KnQztBU6gKnWxzj0Bxc90Dx+lHVmcYbVR4E1OT+Ssa/YweLN3I6n6ViOK1+Lt7o8zWU9efLp3IhaWWHnRzCh8HaLPoJ0Jo17B6VcFoib2URUYqxhUYoZJUwp1FORViJUobEoqwCkFqYFaJCIxTxUop4qqEQpEVOKanQEIpRU6UUUBCKapkUooEV01WRTRRQFeWlFWRSiigKoq3CjvD4/lTEVPD+8Pj+RpPg10GxHDgWJLgSSYIEj51D/AMFaG90eqCg+IKC7gmJJ16ba1Gw1tBGbMZJllE/k1VCClFu9jW3w1sDatK3cbM0HnOnPwrN7QD7G/wCEH0ZTUuFP9oPI/lS4+PssR/Ix9Fn6VnF7D4Af4eX/ALO6v/qT8SoH0rqLlcT2EJi6PFT8j+ldkDW5khUqU01MAvjvaBrNu2yrq8mGJ0AAPLxNXdjuM3cUbhuKoC5QMs7mep8K5ftpie/bQfdtz/mY/Ra6P+HFuMOzficj4KAPzmu2UUonDGTcjrKyOKHv+QFa9YWMaXbzj0rjyvR2YVswuKt346CgGoniDTcb0+VDGuF9OxGx2TSbpPRT84rpcZaUqZA9Kw+x9vW4fBR6k1vYvYeYruxKoI48j/ZnMcRu5HYACBGnwn6093DiYjXIjnlGcEx8qF4n3rjeLR6HL9K1yv2l3wyJ/lQVpOCozhJ+jIbDipZaLupVJWuXzR02VRUhTxT0wI0qnSoAhSipGmoAaKVPSigCJob25mAKKYUFa96muib0XZm6fnUSX/YrDv8AG7oxHsxGXOEHdEwWA3roMcxS3cYbqrHUbEKSJ9K28Iy9Mq7/AO4psrdfyrk27QX/AMYH/Yv6VWePXz/5n9Kj6U/KF6Z2DWm/FU8GhDamf2a4xeL3yR9o0Trt+ldzYHeAiomlRUZNsw+KH7Rv5voKDL+P79aL4sD7RtDvI8dB/egf3+9a50avofwhvtVHn/pNGcYWUvDrbP8ApNAcJU+1TzJ6x3W3rT4iJ9oOqH8jS+Rx4cx/D95a6D0Q/MiuziuF/h232twdbYPow/Wu8iugyGpU9KmFnLdpu9iLgEQmVB5Ko+pNeh9i7GTB2h1DN/mYx8oryrF4wvduNE5nY+MFjFey8Ms5LVtfwoo9AK7Mj/VHFjT9MLmK51mmTW7i2hGPga5640KfI/lXFmO7CjAvtLE+J/Oq6QNNXCzqOs7JpFpj1b8h/etPFnVfif360P2ctRYXxJPz0+QqfEniT+FWP1+lelFUkcEntnLYe6HuqI95wfVprXsGTcPW4/yMVz3Z7E5sTbEREnn90E/St7ho+zB6lm9SarJwjH0V1aGK0ZdFDsKwaOlFJWkBVkU0VNDshFKKnFKKdAVkUoqUUopAQilFTiqMYzBGKCWg5R1PLemBJ9j5UDYXvfvWrcKz+zm4IaO8ByNV4Vu9H6U49Jk9HLJ/+wt/+5t//KK9c4hbtXRf9swFt8Qtq7rHdU3xM8gUKCfAmvHrWuOH/W/3zXY8Y/5F3+RvyitjIXFuD4dLmGz2VU3Lr2DFsWkKXUK23ym/cLMrlTnBA18qCPD8IoQ+yF0+2s4NkDqjXLtg3Hv3VZmAAdVTcgGSJ1rh7h5QPH+9D4saUgOs7W8FdbqC3bsoVsvfuJaBslURwpNy0124A2ojKxzA7aV6dhsKFvWcttPZSkXg59oxKy0nN1nSNIr5+tKAVAA94HQRzGteuL7/AMDy8RSlwqPTexVi26YZ7lm21sIlt31zDvXAVkN0bNtuayuJ9nrS91Vn2QVbjBtWdyx1115DTpTo0EHTQg6gEadRzpXXLEsdSSST4nU1x+rOjyb2H4etq5Aw1pHazdXQELcYhT7MDNrERM6yaxLeAnFKLqKq3FvKFkBc6q4CxOkOVifnVBFA4kfaDy+tVYvNEOw/ABYvWg9u2Li4ANdtd13uXGxd5SwIuASq20B1MSBHTb43ZVL7qghe6QJmMyKxE+ZNeVdh0C4uAB7twfEH+1ejV0GIxNKkTSoA1bnC7bEZrVltdzbWfUit1TSpVu2YpA/E3+zPw/Oufxpi23kaVKuXN06cXDBpqVKuRdOk7/hIizb/AJR+VA9oHi3d/wCmR6iKVKvSR57OO7MMfbOfw2rrf0x9a6fh3/Kt/wAi/MClSoycHFbJ3KoalSrI1RE0qVKkMalSpUxkSKVKlUgNSilSoEU3x3T5GhsINaalVR/omXDjOHGccv8A1SfzNdtxO3mtXByyt+U/SlSrZGZ5rfAAVts06b7Gg8bcIUedKlQhMhhrhLqDHvLy8a9gA70+f5ilSqJcZcel1NNKlXCdYxNA4v318j+dKlVITOB7LacQj/FdH+r9K9HNKlXUjmZAmlSpUwP/2Q=="/>
          <p:cNvSpPr>
            <a:spLocks noChangeAspect="1" noChangeArrowheads="1"/>
          </p:cNvSpPr>
          <p:nvPr/>
        </p:nvSpPr>
        <p:spPr bwMode="auto">
          <a:xfrm>
            <a:off x="3000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7897" name="Picture 9" descr="C:\Users\ЖАННА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8144"/>
            <a:ext cx="4191870" cy="31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C:\Users\ЖАНН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47" y="3685058"/>
            <a:ext cx="2398153" cy="317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6" y="260648"/>
            <a:ext cx="456103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C:\Users\ЖАННА\Desktop\8161059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2737"/>
            <a:ext cx="2376264" cy="34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6552728" cy="1066800"/>
          </a:xfrm>
        </p:spPr>
        <p:txBody>
          <a:bodyPr/>
          <a:lstStyle/>
          <a:p>
            <a:pPr algn="ctr"/>
            <a:r>
              <a:rPr lang="uk-UA" sz="3000" b="1" dirty="0">
                <a:solidFill>
                  <a:schemeClr val="accent2">
                    <a:lumMod val="75000"/>
                  </a:schemeClr>
                </a:solidFill>
              </a:rPr>
              <a:t>Стратегія ради Європи щодо прав </a:t>
            </a:r>
            <a:r>
              <a:rPr lang="uk-UA" sz="3000" b="1" dirty="0" smtClean="0">
                <a:solidFill>
                  <a:schemeClr val="accent2">
                    <a:lumMod val="75000"/>
                  </a:schemeClr>
                </a:solidFill>
              </a:rPr>
              <a:t>дитини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i="1" dirty="0" smtClean="0"/>
              <a:t>на </a:t>
            </a:r>
            <a:r>
              <a:rPr lang="uk-UA" sz="2400" i="1" dirty="0"/>
              <a:t>2012-2015 роки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uk-UA" sz="2400" i="1" dirty="0" smtClean="0"/>
              <a:t>Програма «Будуємо Європу для дітей та разом з дітьми»</a:t>
            </a:r>
          </a:p>
          <a:p>
            <a:r>
              <a:rPr lang="uk-UA" sz="2400" dirty="0" smtClean="0"/>
              <a:t>Стратегічне завдання - </a:t>
            </a:r>
            <a:r>
              <a:rPr lang="uk-UA" sz="2400" b="1" i="1" dirty="0" smtClean="0"/>
              <a:t>популяризація послуг і систем, дружніх до дитини</a:t>
            </a:r>
            <a:r>
              <a:rPr lang="uk-UA" sz="2400" dirty="0" smtClean="0"/>
              <a:t>.</a:t>
            </a:r>
          </a:p>
          <a:p>
            <a:r>
              <a:rPr lang="uk-UA" sz="2400" i="1" dirty="0" smtClean="0"/>
              <a:t>Рада Європи підтримуватиме розвиток послуг і систем, дружніх до дитини, що відзначатимуться повагою, відповідальністю і надійністю. </a:t>
            </a:r>
          </a:p>
          <a:p>
            <a:r>
              <a:rPr lang="uk-UA" sz="2400" i="1" dirty="0" smtClean="0"/>
              <a:t>Діти мають законне право на рівний доступ та відповідне ставлення у закладах охорони здоров’я, соціальної сфери, правосуддя, </a:t>
            </a:r>
            <a:r>
              <a:rPr lang="uk-UA" sz="2400" b="1" i="1" dirty="0" smtClean="0"/>
              <a:t>освіти</a:t>
            </a:r>
            <a:r>
              <a:rPr lang="uk-UA" sz="2400" i="1" dirty="0" smtClean="0"/>
              <a:t>.</a:t>
            </a:r>
          </a:p>
          <a:p>
            <a:endParaRPr lang="uk-UA" dirty="0"/>
          </a:p>
        </p:txBody>
      </p:sp>
      <p:pic>
        <p:nvPicPr>
          <p:cNvPr id="19458" name="Picture 2" descr="C:\Users\ЖАННА\Desktop\European_flag_(50896979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92" y="476672"/>
            <a:ext cx="20240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580063" y="1143000"/>
            <a:ext cx="3106737" cy="1066800"/>
          </a:xfrm>
        </p:spPr>
        <p:txBody>
          <a:bodyPr/>
          <a:lstStyle/>
          <a:p>
            <a:r>
              <a:rPr lang="uk-UA" altLang="uk-UA" sz="2000" dirty="0" smtClean="0"/>
              <a:t>Міжнародний почин,</a:t>
            </a:r>
            <a:br>
              <a:rPr lang="uk-UA" altLang="uk-UA" sz="2000" dirty="0" smtClean="0"/>
            </a:br>
            <a:r>
              <a:rPr lang="uk-UA" altLang="uk-UA" sz="2000" dirty="0" smtClean="0"/>
              <a:t>ініціатива Дитячого фонду ООН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" y="488950"/>
            <a:ext cx="4894262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Заголовок 1"/>
          <p:cNvSpPr>
            <a:spLocks noGrp="1"/>
          </p:cNvSpPr>
          <p:nvPr>
            <p:ph idx="1"/>
          </p:nvPr>
        </p:nvSpPr>
        <p:spPr>
          <a:xfrm>
            <a:off x="4926410" y="4005064"/>
            <a:ext cx="3960440" cy="1488654"/>
          </a:xfrm>
        </p:spPr>
        <p:txBody>
          <a:bodyPr/>
          <a:lstStyle/>
          <a:p>
            <a:pPr marL="109537" indent="0" algn="ctr">
              <a:buNone/>
            </a:pPr>
            <a:r>
              <a:rPr lang="uk-UA" altLang="uk-UA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Досвід країн ближнього і дальнього зарубіжжя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2950" cy="2808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200" b="1" i="1" dirty="0">
                <a:solidFill>
                  <a:schemeClr val="tx1"/>
                </a:solidFill>
              </a:rPr>
              <a:t>Метою</a:t>
            </a:r>
            <a:r>
              <a:rPr lang="uk-UA" sz="2200" dirty="0">
                <a:solidFill>
                  <a:schemeClr val="tx1"/>
                </a:solidFill>
              </a:rPr>
              <a:t> </a:t>
            </a:r>
            <a:r>
              <a:rPr lang="uk-UA" sz="2200" i="1" dirty="0"/>
              <a:t>діяльності </a:t>
            </a:r>
            <a:r>
              <a:rPr lang="uk-UA" sz="2200" i="1" dirty="0">
                <a:solidFill>
                  <a:schemeClr val="tx1"/>
                </a:solidFill>
              </a:rPr>
              <a:t>Школи, дружньої до дитини, </a:t>
            </a:r>
            <a:r>
              <a:rPr lang="uk-UA" sz="2200" dirty="0">
                <a:solidFill>
                  <a:schemeClr val="tx1"/>
                </a:solidFill>
              </a:rPr>
              <a:t>є </a:t>
            </a:r>
            <a:r>
              <a:rPr lang="uk-UA" sz="2200" b="1" i="1" dirty="0" smtClean="0">
                <a:solidFill>
                  <a:schemeClr val="tx1"/>
                </a:solidFill>
              </a:rPr>
              <a:t>забезпечення цілісного благополуччя дитини</a:t>
            </a:r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dirty="0" smtClean="0"/>
              <a:t>шляхом </a:t>
            </a:r>
            <a:r>
              <a:rPr lang="uk-UA" sz="2200" i="1" u="sng" dirty="0"/>
              <a:t>створення</a:t>
            </a:r>
            <a:r>
              <a:rPr lang="uk-UA" sz="2200" i="1" dirty="0"/>
              <a:t> </a:t>
            </a:r>
            <a:r>
              <a:rPr lang="uk-UA" sz="2200" i="1" u="sng" dirty="0"/>
              <a:t>необхідних умов </a:t>
            </a:r>
            <a:r>
              <a:rPr lang="uk-UA" sz="2200" i="1" dirty="0"/>
              <a:t>для її особистісного розвитку</a:t>
            </a:r>
            <a:r>
              <a:rPr lang="uk-UA" sz="2200" i="1" dirty="0" smtClean="0"/>
              <a:t>,</a:t>
            </a:r>
            <a:br>
              <a:rPr lang="uk-UA" sz="2200" i="1" dirty="0" smtClean="0"/>
            </a:br>
            <a:r>
              <a:rPr lang="uk-UA" sz="2200" i="1" dirty="0" smtClean="0"/>
              <a:t> </a:t>
            </a:r>
            <a:r>
              <a:rPr lang="uk-UA" sz="2200" i="1" u="sng" dirty="0"/>
              <a:t>упорядкування сприятливого шкільного середовища</a:t>
            </a:r>
            <a:r>
              <a:rPr lang="uk-UA" sz="2200" i="1" u="sng" dirty="0" smtClean="0"/>
              <a:t>,</a:t>
            </a:r>
            <a:br>
              <a:rPr lang="uk-UA" sz="2200" i="1" u="sng" dirty="0" smtClean="0"/>
            </a:br>
            <a:r>
              <a:rPr lang="uk-UA" sz="2200" i="1" u="sng" dirty="0" smtClean="0"/>
              <a:t> </a:t>
            </a:r>
            <a:r>
              <a:rPr lang="uk-UA" sz="2200" i="1" u="sng" dirty="0"/>
              <a:t>налагодження партнерської взаємодії </a:t>
            </a:r>
            <a:r>
              <a:rPr lang="uk-UA" sz="2200" i="1" dirty="0"/>
              <a:t>учасників навчально-виховного процесу</a:t>
            </a:r>
            <a:r>
              <a:rPr lang="uk-UA" sz="2200" i="1" dirty="0" smtClean="0"/>
              <a:t>.</a:t>
            </a:r>
            <a:br>
              <a:rPr lang="uk-UA" sz="2200" i="1" dirty="0" smtClean="0"/>
            </a:br>
            <a:endParaRPr lang="uk-UA" sz="2000" i="1" dirty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03609" y="3429000"/>
            <a:ext cx="8229600" cy="2376264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uk-UA" altLang="uk-UA" b="1" i="1" dirty="0" smtClean="0"/>
              <a:t>Благополуччя</a:t>
            </a:r>
            <a:r>
              <a:rPr lang="uk-UA" altLang="uk-UA" i="1" dirty="0" smtClean="0"/>
              <a:t> учня</a:t>
            </a:r>
            <a:r>
              <a:rPr lang="uk-UA" altLang="uk-UA" dirty="0" smtClean="0"/>
              <a:t> – це стан </a:t>
            </a:r>
          </a:p>
          <a:p>
            <a:pPr eaLnBrk="1" hangingPunct="1"/>
            <a:r>
              <a:rPr lang="uk-UA" altLang="uk-UA" sz="2600" b="1" dirty="0" smtClean="0"/>
              <a:t>вдоволення потреб </a:t>
            </a:r>
            <a:r>
              <a:rPr lang="uk-UA" altLang="uk-UA" sz="2600" dirty="0" smtClean="0"/>
              <a:t>особи шкільного віку,</a:t>
            </a:r>
          </a:p>
          <a:p>
            <a:pPr eaLnBrk="1" hangingPunct="1"/>
            <a:r>
              <a:rPr lang="uk-UA" altLang="uk-UA" sz="2600" b="1" dirty="0" smtClean="0"/>
              <a:t>забезпеченості її прав</a:t>
            </a:r>
            <a:r>
              <a:rPr lang="uk-UA" altLang="uk-UA" sz="2600" dirty="0" smtClean="0"/>
              <a:t>, </a:t>
            </a:r>
          </a:p>
          <a:p>
            <a:pPr eaLnBrk="1" hangingPunct="1"/>
            <a:r>
              <a:rPr lang="uk-UA" altLang="uk-UA" sz="2600" b="1" dirty="0" smtClean="0"/>
              <a:t>особистісної успішності</a:t>
            </a:r>
            <a:r>
              <a:rPr lang="uk-UA" altLang="uk-UA" sz="2600" dirty="0" smtClean="0"/>
              <a:t>.</a:t>
            </a:r>
          </a:p>
          <a:p>
            <a:pPr eaLnBrk="1" hangingPunct="1"/>
            <a:endParaRPr lang="uk-UA" altLang="uk-UA" dirty="0" smtClean="0"/>
          </a:p>
        </p:txBody>
      </p:sp>
      <p:pic>
        <p:nvPicPr>
          <p:cNvPr id="5" name="Picture 10" descr="Portrait of smart lad at workplace with classmates on background -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10" y="4558835"/>
            <a:ext cx="3235390" cy="229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Organization Chart 5"/>
          <p:cNvGrpSpPr>
            <a:grpSpLocks/>
          </p:cNvGrpSpPr>
          <p:nvPr/>
        </p:nvGrpSpPr>
        <p:grpSpPr bwMode="auto">
          <a:xfrm>
            <a:off x="0" y="0"/>
            <a:ext cx="8893175" cy="6858000"/>
            <a:chOff x="1701" y="4998"/>
            <a:chExt cx="9720" cy="8460"/>
          </a:xfrm>
        </p:grpSpPr>
        <p:cxnSp>
          <p:nvCxnSpPr>
            <p:cNvPr id="10243" name="_s1028"/>
            <p:cNvCxnSpPr>
              <a:cxnSpLocks noChangeShapeType="1"/>
              <a:stCxn id="10269" idx="6"/>
              <a:endCxn id="10258" idx="2"/>
            </p:cNvCxnSpPr>
            <p:nvPr/>
          </p:nvCxnSpPr>
          <p:spPr bwMode="auto">
            <a:xfrm rot="-5400000">
              <a:off x="6544" y="7674"/>
              <a:ext cx="33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4" name="_s1029"/>
            <p:cNvCxnSpPr>
              <a:cxnSpLocks noChangeShapeType="1"/>
              <a:stCxn id="10268" idx="6"/>
              <a:endCxn id="10269" idx="2"/>
            </p:cNvCxnSpPr>
            <p:nvPr/>
          </p:nvCxnSpPr>
          <p:spPr bwMode="auto">
            <a:xfrm rot="-5400000">
              <a:off x="6589" y="8775"/>
              <a:ext cx="24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5" name="_s1030"/>
            <p:cNvCxnSpPr>
              <a:cxnSpLocks noChangeShapeType="1"/>
              <a:stCxn id="10266" idx="6"/>
              <a:endCxn id="10268" idx="2"/>
            </p:cNvCxnSpPr>
            <p:nvPr/>
          </p:nvCxnSpPr>
          <p:spPr bwMode="auto">
            <a:xfrm rot="5400000" flipH="1">
              <a:off x="6564" y="9729"/>
              <a:ext cx="320" cy="2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6" name="_s1031"/>
            <p:cNvCxnSpPr>
              <a:cxnSpLocks noChangeShapeType="1"/>
            </p:cNvCxnSpPr>
            <p:nvPr/>
          </p:nvCxnSpPr>
          <p:spPr bwMode="auto">
            <a:xfrm rot="16200000" flipH="1">
              <a:off x="6564" y="10577"/>
              <a:ext cx="352" cy="9"/>
            </a:xfrm>
            <a:prstGeom prst="bentConnector3">
              <a:avLst>
                <a:gd name="adj1" fmla="val 4972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" name="_s1032"/>
            <p:cNvCxnSpPr>
              <a:cxnSpLocks noChangeShapeType="1"/>
              <a:stCxn id="10265" idx="0"/>
              <a:endCxn id="10259" idx="2"/>
            </p:cNvCxnSpPr>
            <p:nvPr/>
          </p:nvCxnSpPr>
          <p:spPr bwMode="auto">
            <a:xfrm flipV="1">
              <a:off x="10156" y="7496"/>
              <a:ext cx="105" cy="5062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8" name="_s1033"/>
            <p:cNvCxnSpPr>
              <a:cxnSpLocks noChangeShapeType="1"/>
              <a:stCxn id="10264" idx="0"/>
              <a:endCxn id="10259" idx="2"/>
            </p:cNvCxnSpPr>
            <p:nvPr/>
          </p:nvCxnSpPr>
          <p:spPr bwMode="auto">
            <a:xfrm flipV="1">
              <a:off x="10156" y="7496"/>
              <a:ext cx="105" cy="384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9" name="_s1034"/>
            <p:cNvCxnSpPr>
              <a:cxnSpLocks noChangeShapeType="1"/>
              <a:stCxn id="10263" idx="0"/>
              <a:endCxn id="10259" idx="2"/>
            </p:cNvCxnSpPr>
            <p:nvPr/>
          </p:nvCxnSpPr>
          <p:spPr bwMode="auto">
            <a:xfrm flipV="1">
              <a:off x="10156" y="7496"/>
              <a:ext cx="105" cy="243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0" name="_s1035"/>
            <p:cNvCxnSpPr>
              <a:cxnSpLocks noChangeShapeType="1"/>
              <a:stCxn id="10262" idx="0"/>
              <a:endCxn id="10259" idx="2"/>
            </p:cNvCxnSpPr>
            <p:nvPr/>
          </p:nvCxnSpPr>
          <p:spPr bwMode="auto">
            <a:xfrm flipV="1">
              <a:off x="10137" y="7496"/>
              <a:ext cx="124" cy="72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1" name="_s1036"/>
            <p:cNvCxnSpPr>
              <a:cxnSpLocks noChangeShapeType="1"/>
              <a:stCxn id="10261" idx="4"/>
              <a:endCxn id="10257" idx="2"/>
            </p:cNvCxnSpPr>
            <p:nvPr/>
          </p:nvCxnSpPr>
          <p:spPr bwMode="auto">
            <a:xfrm rot="10800000">
              <a:off x="2868" y="7506"/>
              <a:ext cx="300" cy="2945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2" name="_s1037"/>
            <p:cNvCxnSpPr>
              <a:cxnSpLocks noChangeShapeType="1"/>
              <a:stCxn id="10260" idx="4"/>
              <a:endCxn id="10257" idx="2"/>
            </p:cNvCxnSpPr>
            <p:nvPr/>
          </p:nvCxnSpPr>
          <p:spPr bwMode="auto">
            <a:xfrm rot="10800000">
              <a:off x="2868" y="7506"/>
              <a:ext cx="300" cy="1075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3" name="_s1038"/>
            <p:cNvCxnSpPr>
              <a:cxnSpLocks noChangeShapeType="1"/>
            </p:cNvCxnSpPr>
            <p:nvPr/>
          </p:nvCxnSpPr>
          <p:spPr bwMode="auto">
            <a:xfrm rot="5400000" flipH="1">
              <a:off x="8533" y="4620"/>
              <a:ext cx="332" cy="3556"/>
            </a:xfrm>
            <a:prstGeom prst="bentConnector3">
              <a:avLst>
                <a:gd name="adj1" fmla="val 4904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4" name="_s1039"/>
            <p:cNvCxnSpPr>
              <a:cxnSpLocks noChangeShapeType="1"/>
              <a:stCxn id="10258" idx="6"/>
              <a:endCxn id="10256" idx="2"/>
            </p:cNvCxnSpPr>
            <p:nvPr/>
          </p:nvCxnSpPr>
          <p:spPr bwMode="auto">
            <a:xfrm rot="5400000" flipH="1">
              <a:off x="6434" y="6350"/>
              <a:ext cx="550" cy="6"/>
            </a:xfrm>
            <a:prstGeom prst="bentConnector3">
              <a:avLst>
                <a:gd name="adj1" fmla="val 3272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5" name="_s1040"/>
            <p:cNvCxnSpPr>
              <a:cxnSpLocks noChangeShapeType="1"/>
            </p:cNvCxnSpPr>
            <p:nvPr/>
          </p:nvCxnSpPr>
          <p:spPr bwMode="auto">
            <a:xfrm rot="-5400000">
              <a:off x="4354" y="4479"/>
              <a:ext cx="332" cy="3838"/>
            </a:xfrm>
            <a:prstGeom prst="bentConnector3">
              <a:avLst>
                <a:gd name="adj1" fmla="val 4904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6" name="_s1041"/>
            <p:cNvSpPr>
              <a:spLocks noChangeArrowheads="1"/>
            </p:cNvSpPr>
            <p:nvPr/>
          </p:nvSpPr>
          <p:spPr bwMode="auto">
            <a:xfrm>
              <a:off x="5369" y="5269"/>
              <a:ext cx="2673" cy="809"/>
            </a:xfrm>
            <a:prstGeom prst="bevel">
              <a:avLst>
                <a:gd name="adj" fmla="val 12500"/>
              </a:avLst>
            </a:prstGeom>
            <a:solidFill>
              <a:srgbClr val="B0B0C4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800" b="1">
                  <a:latin typeface="Times New Roman" pitchFamily="18" charset="0"/>
                </a:rPr>
                <a:t>ПОТРЕБИ ДИТИНИ</a:t>
              </a: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57" name="_s1042"/>
            <p:cNvSpPr>
              <a:spLocks noChangeArrowheads="1"/>
            </p:cNvSpPr>
            <p:nvPr/>
          </p:nvSpPr>
          <p:spPr bwMode="auto">
            <a:xfrm>
              <a:off x="1884" y="6628"/>
              <a:ext cx="1966" cy="878"/>
            </a:xfrm>
            <a:prstGeom prst="bevel">
              <a:avLst>
                <a:gd name="adj" fmla="val 12500"/>
              </a:avLst>
            </a:prstGeom>
            <a:solidFill>
              <a:srgbClr val="CC99FF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700" b="1" i="1">
                  <a:latin typeface="Times New Roman" pitchFamily="18" charset="0"/>
                </a:rPr>
                <a:t>Біогенні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700" b="1" i="1">
                  <a:latin typeface="Times New Roman" pitchFamily="18" charset="0"/>
                </a:rPr>
                <a:t> потреби</a:t>
              </a: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58" name="_s1043"/>
            <p:cNvSpPr>
              <a:spLocks noChangeArrowheads="1"/>
            </p:cNvSpPr>
            <p:nvPr/>
          </p:nvSpPr>
          <p:spPr bwMode="auto">
            <a:xfrm>
              <a:off x="5529" y="6628"/>
              <a:ext cx="2366" cy="878"/>
            </a:xfrm>
            <a:prstGeom prst="bevel">
              <a:avLst>
                <a:gd name="adj" fmla="val 12500"/>
              </a:avLst>
            </a:prstGeom>
            <a:solidFill>
              <a:srgbClr val="CC99FF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ru-RU" altLang="uk-UA" sz="1700" b="1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700" b="1" i="1">
                  <a:latin typeface="Times New Roman" pitchFamily="18" charset="0"/>
                </a:rPr>
                <a:t>Соціогенні потреби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59" name="_s1044"/>
            <p:cNvSpPr>
              <a:spLocks noChangeArrowheads="1"/>
            </p:cNvSpPr>
            <p:nvPr/>
          </p:nvSpPr>
          <p:spPr bwMode="auto">
            <a:xfrm>
              <a:off x="9100" y="6618"/>
              <a:ext cx="2321" cy="878"/>
            </a:xfrm>
            <a:prstGeom prst="bevel">
              <a:avLst>
                <a:gd name="adj" fmla="val 12500"/>
              </a:avLst>
            </a:prstGeom>
            <a:solidFill>
              <a:srgbClr val="CC99FF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ru-RU" altLang="uk-UA" sz="1700" b="1" i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700" b="1" i="1">
                  <a:latin typeface="Times New Roman" pitchFamily="18" charset="0"/>
                </a:rPr>
                <a:t>Психогенні потреби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60" name="_s1045"/>
            <p:cNvSpPr>
              <a:spLocks noChangeArrowheads="1"/>
            </p:cNvSpPr>
            <p:nvPr/>
          </p:nvSpPr>
          <p:spPr bwMode="auto">
            <a:xfrm>
              <a:off x="3168" y="7933"/>
              <a:ext cx="1898" cy="1295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ru-RU" altLang="uk-UA" sz="13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Фізичний розвиток, моторна активність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61" name="_s1046"/>
            <p:cNvSpPr>
              <a:spLocks noChangeArrowheads="1"/>
            </p:cNvSpPr>
            <p:nvPr/>
          </p:nvSpPr>
          <p:spPr bwMode="auto">
            <a:xfrm>
              <a:off x="3168" y="9581"/>
              <a:ext cx="1898" cy="174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ru-RU" altLang="uk-UA" sz="13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Збереження здоров'я, формування здорового способу життя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62" name="_s1047"/>
            <p:cNvSpPr>
              <a:spLocks noChangeArrowheads="1"/>
            </p:cNvSpPr>
            <p:nvPr/>
          </p:nvSpPr>
          <p:spPr bwMode="auto">
            <a:xfrm>
              <a:off x="8181" y="7518"/>
              <a:ext cx="1956" cy="141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179388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Інтелектуальний розвиток:</a:t>
              </a:r>
            </a:p>
            <a:p>
              <a:pPr lvl="1" eaLnBrk="1" hangingPunct="1">
                <a:spcBef>
                  <a:spcPct val="0"/>
                </a:spcBef>
                <a:buClrTx/>
                <a:buFont typeface="Times New Roman" pitchFamily="18" charset="0"/>
                <a:buChar char="-"/>
              </a:pPr>
              <a:r>
                <a:rPr kumimoji="1" lang="ru-RU" altLang="uk-UA" sz="1200" i="1">
                  <a:solidFill>
                    <a:schemeClr val="tx1"/>
                  </a:solidFill>
                  <a:latin typeface="Times New Roman" pitchFamily="18" charset="0"/>
                </a:rPr>
                <a:t>отримання нових знань, інформації.</a:t>
              </a:r>
              <a:endParaRPr kumimoji="1" lang="uk-UA" altLang="uk-UA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263" name="_s1048"/>
            <p:cNvSpPr>
              <a:spLocks noChangeArrowheads="1"/>
            </p:cNvSpPr>
            <p:nvPr/>
          </p:nvSpPr>
          <p:spPr bwMode="auto">
            <a:xfrm>
              <a:off x="8259" y="8958"/>
              <a:ext cx="1897" cy="1943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179388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Естетичний розвиток:</a:t>
              </a:r>
            </a:p>
            <a:p>
              <a:pPr lvl="1" eaLnBrk="1" hangingPunct="1">
                <a:spcBef>
                  <a:spcPct val="0"/>
                </a:spcBef>
                <a:buClrTx/>
                <a:buFont typeface="Times New Roman" pitchFamily="18" charset="0"/>
                <a:buChar char="-"/>
              </a:pPr>
              <a:r>
                <a:rPr kumimoji="1" lang="ru-RU" altLang="uk-UA" sz="1100" i="1">
                  <a:solidFill>
                    <a:schemeClr val="tx1"/>
                  </a:solidFill>
                  <a:latin typeface="Times New Roman" pitchFamily="18" charset="0"/>
                </a:rPr>
                <a:t>естетичне споглядання і відтворення;</a:t>
              </a:r>
            </a:p>
            <a:p>
              <a:pPr algn="ctr" eaLnBrk="1" hangingPunct="1">
                <a:spcBef>
                  <a:spcPct val="0"/>
                </a:spcBef>
                <a:buClrTx/>
                <a:buFont typeface="Times New Roman" pitchFamily="18" charset="0"/>
                <a:buChar char="-"/>
              </a:pPr>
              <a:r>
                <a:rPr kumimoji="1" lang="ru-RU" altLang="uk-UA" sz="1100" i="1">
                  <a:latin typeface="Times New Roman" pitchFamily="18" charset="0"/>
                </a:rPr>
                <a:t>естетична творчість.</a:t>
              </a:r>
              <a:endParaRPr kumimoji="1" lang="uk-UA" altLang="uk-UA" sz="1100">
                <a:latin typeface="Times New Roman" pitchFamily="18" charset="0"/>
              </a:endParaRPr>
            </a:p>
          </p:txBody>
        </p:sp>
        <p:sp>
          <p:nvSpPr>
            <p:cNvPr id="10264" name="_s1049"/>
            <p:cNvSpPr>
              <a:spLocks noChangeArrowheads="1"/>
            </p:cNvSpPr>
            <p:nvPr/>
          </p:nvSpPr>
          <p:spPr bwMode="auto">
            <a:xfrm>
              <a:off x="8259" y="10938"/>
              <a:ext cx="1897" cy="809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Емоційн</a:t>
              </a:r>
              <a:r>
                <a:rPr kumimoji="1" lang="uk-UA" altLang="uk-UA" sz="1300">
                  <a:latin typeface="Times New Roman" pitchFamily="18" charset="0"/>
                </a:rPr>
                <a:t>о-ціннісний</a:t>
              </a:r>
              <a:r>
                <a:rPr kumimoji="1" lang="ru-RU" altLang="uk-UA" sz="1300">
                  <a:latin typeface="Times New Roman" pitchFamily="18" charset="0"/>
                </a:rPr>
                <a:t> розвиток</a:t>
              </a: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65" name="_s1050"/>
            <p:cNvSpPr>
              <a:spLocks noChangeArrowheads="1"/>
            </p:cNvSpPr>
            <p:nvPr/>
          </p:nvSpPr>
          <p:spPr bwMode="auto">
            <a:xfrm>
              <a:off x="8181" y="11838"/>
              <a:ext cx="1975" cy="144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200">
                  <a:latin typeface="Times New Roman" pitchFamily="18" charset="0"/>
                </a:rPr>
                <a:t>Самоусвідомлення: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- </a:t>
              </a:r>
              <a:r>
                <a:rPr kumimoji="1" lang="ru-RU" altLang="uk-UA" sz="1200" i="1">
                  <a:latin typeface="Times New Roman" pitchFamily="18" charset="0"/>
                </a:rPr>
                <a:t>самопізнання;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200" i="1">
                  <a:latin typeface="Times New Roman" pitchFamily="18" charset="0"/>
                </a:rPr>
                <a:t>- самоставлення;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100" i="1">
                  <a:latin typeface="Times New Roman" pitchFamily="18" charset="0"/>
                </a:rPr>
                <a:t>- саморегулювання</a:t>
              </a:r>
              <a:r>
                <a:rPr kumimoji="1" lang="ru-RU" altLang="uk-UA" sz="1100">
                  <a:latin typeface="Times New Roman" pitchFamily="18" charset="0"/>
                </a:rPr>
                <a:t> </a:t>
              </a: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66" name="_s1051"/>
            <p:cNvSpPr>
              <a:spLocks noChangeArrowheads="1"/>
            </p:cNvSpPr>
            <p:nvPr/>
          </p:nvSpPr>
          <p:spPr bwMode="auto">
            <a:xfrm>
              <a:off x="5552" y="9901"/>
              <a:ext cx="2366" cy="677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Дружба і кохання</a:t>
              </a: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67" name="_s1052"/>
            <p:cNvSpPr>
              <a:spLocks noChangeArrowheads="1"/>
            </p:cNvSpPr>
            <p:nvPr/>
          </p:nvSpPr>
          <p:spPr bwMode="auto">
            <a:xfrm>
              <a:off x="5552" y="10758"/>
              <a:ext cx="2550" cy="2340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179388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Самоствердження:</a:t>
              </a:r>
            </a:p>
            <a:p>
              <a:pPr eaLnBrk="1" hangingPunct="1">
                <a:spcBef>
                  <a:spcPct val="0"/>
                </a:spcBef>
                <a:buClrTx/>
                <a:buFont typeface="Times New Roman" pitchFamily="18" charset="0"/>
                <a:buChar char="-"/>
              </a:pPr>
              <a:r>
                <a:rPr kumimoji="1" lang="ru-RU" altLang="uk-UA" sz="1300" i="1">
                  <a:latin typeface="Times New Roman" pitchFamily="18" charset="0"/>
                </a:rPr>
                <a:t>самовизначення;</a:t>
              </a:r>
            </a:p>
            <a:p>
              <a:pPr lvl="1" eaLnBrk="1" hangingPunct="1">
                <a:spcBef>
                  <a:spcPct val="0"/>
                </a:spcBef>
                <a:buClrTx/>
                <a:buFont typeface="Times New Roman" pitchFamily="18" charset="0"/>
                <a:buChar char="-"/>
              </a:pPr>
              <a:r>
                <a:rPr kumimoji="1" lang="ru-RU" altLang="uk-UA" sz="1300" i="1">
                  <a:solidFill>
                    <a:schemeClr val="tx1"/>
                  </a:solidFill>
                  <a:latin typeface="Times New Roman" pitchFamily="18" charset="0"/>
                </a:rPr>
                <a:t>визнання іншими;</a:t>
              </a:r>
            </a:p>
            <a:p>
              <a:pPr eaLnBrk="1" hangingPunct="1">
                <a:spcBef>
                  <a:spcPct val="0"/>
                </a:spcBef>
                <a:buClrTx/>
                <a:buFont typeface="Times New Roman" pitchFamily="18" charset="0"/>
                <a:buChar char="-"/>
              </a:pPr>
              <a:r>
                <a:rPr kumimoji="1" lang="ru-RU" altLang="uk-UA" sz="1300" i="1">
                  <a:latin typeface="Times New Roman" pitchFamily="18" charset="0"/>
                </a:rPr>
                <a:t>незалежність;</a:t>
              </a:r>
              <a:endParaRPr kumimoji="1" lang="ru-RU" altLang="uk-UA" sz="13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 typeface="Times New Roman" pitchFamily="18" charset="0"/>
                <a:buChar char="-"/>
              </a:pPr>
              <a:r>
                <a:rPr kumimoji="1" lang="ru-RU" altLang="uk-UA" sz="1300" i="1">
                  <a:latin typeface="Times New Roman" pitchFamily="18" charset="0"/>
                </a:rPr>
                <a:t>самореалізація</a:t>
              </a:r>
              <a:endParaRPr kumimoji="1" lang="ru-RU" altLang="uk-UA" sz="13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ru-RU" altLang="uk-UA" sz="13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200" b="1">
                  <a:latin typeface="Times New Roman" pitchFamily="18" charset="0"/>
                </a:rPr>
                <a:t>Власна гідність</a:t>
              </a: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68" name="_s1053"/>
            <p:cNvSpPr>
              <a:spLocks noChangeArrowheads="1"/>
            </p:cNvSpPr>
            <p:nvPr/>
          </p:nvSpPr>
          <p:spPr bwMode="auto">
            <a:xfrm>
              <a:off x="5529" y="8900"/>
              <a:ext cx="2366" cy="681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ru-RU" altLang="uk-UA" sz="1300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Спілкування, співпраця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kumimoji="1" lang="uk-UA" altLang="uk-UA" sz="2400">
                <a:latin typeface="Times New Roman" pitchFamily="18" charset="0"/>
              </a:endParaRPr>
            </a:p>
          </p:txBody>
        </p:sp>
        <p:sp>
          <p:nvSpPr>
            <p:cNvPr id="10269" name="_s1054"/>
            <p:cNvSpPr>
              <a:spLocks noChangeArrowheads="1"/>
            </p:cNvSpPr>
            <p:nvPr/>
          </p:nvSpPr>
          <p:spPr bwMode="auto">
            <a:xfrm>
              <a:off x="5529" y="7844"/>
              <a:ext cx="2366" cy="808"/>
            </a:xfrm>
            <a:prstGeom prst="bevel">
              <a:avLst>
                <a:gd name="adj" fmla="val 12500"/>
              </a:avLst>
            </a:prstGeom>
            <a:solidFill>
              <a:srgbClr val="7AC0CE">
                <a:alpha val="50195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1" lang="ru-RU" altLang="uk-UA" sz="1300">
                  <a:latin typeface="Times New Roman" pitchFamily="18" charset="0"/>
                </a:rPr>
                <a:t>Сімейне благополуччя, любов батьків</a:t>
              </a:r>
              <a:endParaRPr kumimoji="1" lang="uk-UA" altLang="uk-UA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475</TotalTime>
  <Words>688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Концептуальні орієнтири Школи, дружньої до дитини</vt:lpstr>
      <vt:lpstr>Сучасні діти</vt:lpstr>
      <vt:lpstr>Світ, де житимуть наші діти, змінюється в чотири рази швидше, ніж наші школи </vt:lpstr>
      <vt:lpstr>Концепція Школи,  дружньої до дитини </vt:lpstr>
      <vt:lpstr>Презентация PowerPoint</vt:lpstr>
      <vt:lpstr>Стратегія ради Європи щодо прав дитини  на 2012-2015 роки</vt:lpstr>
      <vt:lpstr>Міжнародний почин, ініціатива Дитячого фонду ООН</vt:lpstr>
      <vt:lpstr>Метою діяльності Школи, дружньої до дитини, є забезпечення цілісного благополуччя дитини шляхом створення необхідних умов для її особистісного розвитку,  упорядкування сприятливого шкільного середовища,  налагодження партнерської взаємодії учасників навчально-виховного процесу. </vt:lpstr>
      <vt:lpstr>Презентация PowerPoint</vt:lpstr>
      <vt:lpstr>Забезпеченість прав учнів у Школі, дружній до дитини, – результат дій та заходів щодо реалізації, охорони і захисту прав дітей шкільного віку, які вчиняються соціальним педагогом, психологом, вчителями, залученими фахівцями соціальної сфери на засадах суб’єкт-суб’єктної взаємодії з учнями та їхніми сім’ями. </vt:lpstr>
      <vt:lpstr>Показники цілісного  благополуччя учня  у Школі, дружній до дитини:   </vt:lpstr>
      <vt:lpstr>Показники цілісного  благополуччя учня  у Школі, дружній до дитини:  </vt:lpstr>
      <vt:lpstr>Життєві вміння і навички</vt:lpstr>
      <vt:lpstr>Змістові параметри </vt:lpstr>
      <vt:lpstr> </vt:lpstr>
      <vt:lpstr>  Критерії ШДД:  - безпечність і комфортність шкільного середовища;  - наявність підтримувального й  розвивального середовища; - сприяння творчому розвитку, інтелектуальній мобільності учнів;  - участь у житті школи, громади й ухваленні рішень;  - діяльність психологічної служби школи щодо забезпечення прав дітей, їхнього психологічного здоров’я;  - готовність педагогів створювати для учнів цілісне сприятливе інтегроване середовище;  - ефективність науково-методичного супроводу функціонування школи;  - системність моніторингу діяльності школи.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Діана Петрочко</cp:lastModifiedBy>
  <cp:revision>47</cp:revision>
  <dcterms:created xsi:type="dcterms:W3CDTF">2013-08-17T15:53:41Z</dcterms:created>
  <dcterms:modified xsi:type="dcterms:W3CDTF">2014-09-17T20:40:21Z</dcterms:modified>
</cp:coreProperties>
</file>