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90" r:id="rId3"/>
    <p:sldId id="289" r:id="rId4"/>
    <p:sldId id="295" r:id="rId5"/>
    <p:sldId id="273" r:id="rId6"/>
    <p:sldId id="285" r:id="rId7"/>
    <p:sldId id="271" r:id="rId8"/>
    <p:sldId id="277" r:id="rId9"/>
    <p:sldId id="279" r:id="rId10"/>
    <p:sldId id="284" r:id="rId11"/>
    <p:sldId id="274" r:id="rId12"/>
    <p:sldId id="280" r:id="rId13"/>
    <p:sldId id="291" r:id="rId14"/>
    <p:sldId id="292" r:id="rId15"/>
    <p:sldId id="293" r:id="rId16"/>
    <p:sldId id="288" r:id="rId17"/>
    <p:sldId id="294" r:id="rId18"/>
    <p:sldId id="286" r:id="rId19"/>
    <p:sldId id="296" r:id="rId2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601A"/>
    <a:srgbClr val="FFFFCC"/>
    <a:srgbClr val="FFFFF3"/>
    <a:srgbClr val="001E54"/>
    <a:srgbClr val="C6F8BA"/>
    <a:srgbClr val="FFEFFF"/>
    <a:srgbClr val="000714"/>
    <a:srgbClr val="F2D17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449" autoAdjust="0"/>
    <p:restoredTop sz="94652" autoAdjust="0"/>
  </p:normalViewPr>
  <p:slideViewPr>
    <p:cSldViewPr>
      <p:cViewPr varScale="1">
        <p:scale>
          <a:sx n="69" d="100"/>
          <a:sy n="69" d="100"/>
        </p:scale>
        <p:origin x="-11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55B118-FAEF-4E36-A441-7A1B73F8EFDB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A26B92F4-68ED-4C26-BB2F-35979CD2C9D3}">
      <dgm:prSet phldrT="[Текст]"/>
      <dgm:spPr/>
      <dgm:t>
        <a:bodyPr/>
        <a:lstStyle/>
        <a:p>
          <a:r>
            <a:rPr lang="uk-UA" dirty="0" smtClean="0"/>
            <a:t>.</a:t>
          </a:r>
          <a:endParaRPr lang="uk-UA" dirty="0"/>
        </a:p>
      </dgm:t>
    </dgm:pt>
    <dgm:pt modelId="{0D7BD449-F994-4754-A8ED-ECE19823A19A}" type="parTrans" cxnId="{B40DCEF8-AF11-493A-BE05-5A8CC9E4C1FD}">
      <dgm:prSet/>
      <dgm:spPr/>
      <dgm:t>
        <a:bodyPr/>
        <a:lstStyle/>
        <a:p>
          <a:endParaRPr lang="uk-UA"/>
        </a:p>
      </dgm:t>
    </dgm:pt>
    <dgm:pt modelId="{4CC9DDA1-EDA7-4C36-BF6F-C3718A9E3139}" type="sibTrans" cxnId="{B40DCEF8-AF11-493A-BE05-5A8CC9E4C1FD}">
      <dgm:prSet/>
      <dgm:spPr/>
      <dgm:t>
        <a:bodyPr/>
        <a:lstStyle/>
        <a:p>
          <a:endParaRPr lang="uk-UA"/>
        </a:p>
      </dgm:t>
    </dgm:pt>
    <dgm:pt modelId="{F3655D50-9535-4046-A363-B7777B3FF3FA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dirty="0" smtClean="0">
              <a:latin typeface="Bookman Old Style" pitchFamily="18" charset="0"/>
            </a:rPr>
            <a:t>Система виховної роботи, особлива увага в якій надається превентивному вихованню</a:t>
          </a:r>
          <a:endParaRPr lang="uk-UA" sz="2000" dirty="0">
            <a:latin typeface="Bookman Old Style" pitchFamily="18" charset="0"/>
          </a:endParaRPr>
        </a:p>
      </dgm:t>
    </dgm:pt>
    <dgm:pt modelId="{07B3DBAF-C97A-4387-8640-E28070F5A0F5}" type="parTrans" cxnId="{B034B374-B208-4D26-B84D-83E381C02503}">
      <dgm:prSet/>
      <dgm:spPr/>
      <dgm:t>
        <a:bodyPr/>
        <a:lstStyle/>
        <a:p>
          <a:endParaRPr lang="uk-UA"/>
        </a:p>
      </dgm:t>
    </dgm:pt>
    <dgm:pt modelId="{CD4B4E59-A492-4340-9A66-F547792D9307}" type="sibTrans" cxnId="{B034B374-B208-4D26-B84D-83E381C02503}">
      <dgm:prSet/>
      <dgm:spPr/>
      <dgm:t>
        <a:bodyPr/>
        <a:lstStyle/>
        <a:p>
          <a:endParaRPr lang="uk-UA"/>
        </a:p>
      </dgm:t>
    </dgm:pt>
    <dgm:pt modelId="{BA668516-1BFC-40B4-9B60-7D2D91972309}">
      <dgm:prSet phldrT="[Текст]"/>
      <dgm:spPr/>
      <dgm:t>
        <a:bodyPr/>
        <a:lstStyle/>
        <a:p>
          <a:r>
            <a:rPr lang="uk-UA" dirty="0" smtClean="0"/>
            <a:t>.</a:t>
          </a:r>
          <a:endParaRPr lang="uk-UA" dirty="0"/>
        </a:p>
      </dgm:t>
    </dgm:pt>
    <dgm:pt modelId="{4856C6DA-DCB9-461F-977D-C2CD7E2A315A}" type="parTrans" cxnId="{31B1E64C-57A6-4EAC-9DC7-43D522E8C4E7}">
      <dgm:prSet/>
      <dgm:spPr/>
      <dgm:t>
        <a:bodyPr/>
        <a:lstStyle/>
        <a:p>
          <a:endParaRPr lang="uk-UA"/>
        </a:p>
      </dgm:t>
    </dgm:pt>
    <dgm:pt modelId="{638FC226-0C85-46D0-83ED-228DADD5AEF3}" type="sibTrans" cxnId="{31B1E64C-57A6-4EAC-9DC7-43D522E8C4E7}">
      <dgm:prSet/>
      <dgm:spPr/>
      <dgm:t>
        <a:bodyPr/>
        <a:lstStyle/>
        <a:p>
          <a:endParaRPr lang="uk-UA"/>
        </a:p>
      </dgm:t>
    </dgm:pt>
    <dgm:pt modelId="{3D25D1D8-A41B-4C3B-AE5F-773905C50E11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dirty="0" smtClean="0">
              <a:latin typeface="Bookman Old Style" pitchFamily="18" charset="0"/>
            </a:rPr>
            <a:t>Використання різних форм та методів роботи з дітьми з метою профілактики та популяризації здорового способу життя.</a:t>
          </a:r>
        </a:p>
        <a:p>
          <a:pPr marL="114300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uk-UA" sz="1200" dirty="0"/>
        </a:p>
      </dgm:t>
    </dgm:pt>
    <dgm:pt modelId="{66D54772-47B1-4291-AC6D-B09BBA72917D}" type="parTrans" cxnId="{23F17790-B096-432D-AA70-1B33A17328E3}">
      <dgm:prSet/>
      <dgm:spPr/>
      <dgm:t>
        <a:bodyPr/>
        <a:lstStyle/>
        <a:p>
          <a:endParaRPr lang="uk-UA"/>
        </a:p>
      </dgm:t>
    </dgm:pt>
    <dgm:pt modelId="{145D3446-C324-4E0D-B95D-88A20A0E4605}" type="sibTrans" cxnId="{23F17790-B096-432D-AA70-1B33A17328E3}">
      <dgm:prSet/>
      <dgm:spPr/>
      <dgm:t>
        <a:bodyPr/>
        <a:lstStyle/>
        <a:p>
          <a:endParaRPr lang="uk-UA"/>
        </a:p>
      </dgm:t>
    </dgm:pt>
    <dgm:pt modelId="{21EA91EA-8968-4EB7-B06F-B412AB90B372}">
      <dgm:prSet phldrT="[Текст]"/>
      <dgm:spPr/>
      <dgm:t>
        <a:bodyPr/>
        <a:lstStyle/>
        <a:p>
          <a:r>
            <a:rPr lang="uk-UA" dirty="0" smtClean="0"/>
            <a:t>.</a:t>
          </a:r>
          <a:endParaRPr lang="uk-UA" dirty="0"/>
        </a:p>
      </dgm:t>
    </dgm:pt>
    <dgm:pt modelId="{332113BB-C7EB-47A8-BA92-C0CC27B80FB4}" type="parTrans" cxnId="{4115BDAF-AC46-4147-803D-CD82899251D6}">
      <dgm:prSet/>
      <dgm:spPr/>
      <dgm:t>
        <a:bodyPr/>
        <a:lstStyle/>
        <a:p>
          <a:endParaRPr lang="uk-UA"/>
        </a:p>
      </dgm:t>
    </dgm:pt>
    <dgm:pt modelId="{69FF0C09-E09D-4195-A179-2B5C0976589D}" type="sibTrans" cxnId="{4115BDAF-AC46-4147-803D-CD82899251D6}">
      <dgm:prSet/>
      <dgm:spPr/>
      <dgm:t>
        <a:bodyPr/>
        <a:lstStyle/>
        <a:p>
          <a:endParaRPr lang="uk-UA"/>
        </a:p>
      </dgm:t>
    </dgm:pt>
    <dgm:pt modelId="{4318150F-EB9A-44F4-8FE5-16A6523F2620}">
      <dgm:prSet phldrT="[Текст]" custT="1"/>
      <dgm:spPr/>
      <dgm:t>
        <a:bodyPr/>
        <a:lstStyle/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uk-UA" sz="2000" dirty="0">
            <a:latin typeface="Bookman Old Style" pitchFamily="18" charset="0"/>
          </a:endParaRPr>
        </a:p>
      </dgm:t>
    </dgm:pt>
    <dgm:pt modelId="{A0548F0A-B38B-4CE5-802F-205EDBFE464C}" type="parTrans" cxnId="{8D7BF9DB-B188-49AC-AF92-3C44BDD4177A}">
      <dgm:prSet/>
      <dgm:spPr/>
      <dgm:t>
        <a:bodyPr/>
        <a:lstStyle/>
        <a:p>
          <a:endParaRPr lang="uk-UA"/>
        </a:p>
      </dgm:t>
    </dgm:pt>
    <dgm:pt modelId="{1B0A64EF-B905-46E6-B4CD-3B7DB9C0AA09}" type="sibTrans" cxnId="{8D7BF9DB-B188-49AC-AF92-3C44BDD4177A}">
      <dgm:prSet/>
      <dgm:spPr/>
      <dgm:t>
        <a:bodyPr/>
        <a:lstStyle/>
        <a:p>
          <a:endParaRPr lang="uk-UA"/>
        </a:p>
      </dgm:t>
    </dgm:pt>
    <dgm:pt modelId="{84A0C6B0-EA60-4AC7-8CDD-243765FE5241}">
      <dgm:prSet phldrT="[Текст]" custT="1"/>
      <dgm:spPr/>
      <dgm:t>
        <a:bodyPr/>
        <a:lstStyle/>
        <a:p>
          <a:pPr marL="171450" marR="0" indent="0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uk-UA" sz="2000" dirty="0" smtClean="0">
              <a:latin typeface="Bookman Old Style" pitchFamily="18" charset="0"/>
            </a:rPr>
            <a:t>Співпраця із різними соціальними інституціями та громадськими організаціями.</a:t>
          </a:r>
        </a:p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uk-UA" sz="2000" dirty="0">
            <a:latin typeface="Bookman Old Style" pitchFamily="18" charset="0"/>
          </a:endParaRPr>
        </a:p>
      </dgm:t>
    </dgm:pt>
    <dgm:pt modelId="{9974FD82-8BC0-415A-9C69-D17E433D5876}" type="parTrans" cxnId="{3378172B-908A-400E-8992-00A4F877F4A4}">
      <dgm:prSet/>
      <dgm:spPr/>
      <dgm:t>
        <a:bodyPr/>
        <a:lstStyle/>
        <a:p>
          <a:endParaRPr lang="uk-UA"/>
        </a:p>
      </dgm:t>
    </dgm:pt>
    <dgm:pt modelId="{FEFAE82C-9433-49FF-A2C9-5BC56392C44E}" type="sibTrans" cxnId="{3378172B-908A-400E-8992-00A4F877F4A4}">
      <dgm:prSet/>
      <dgm:spPr/>
      <dgm:t>
        <a:bodyPr/>
        <a:lstStyle/>
        <a:p>
          <a:endParaRPr lang="uk-UA"/>
        </a:p>
      </dgm:t>
    </dgm:pt>
    <dgm:pt modelId="{50F7FCC7-6406-4F83-9515-459EB7DB4222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dirty="0" smtClean="0">
              <a:latin typeface="Bookman Old Style" pitchFamily="18" charset="0"/>
            </a:rPr>
            <a:t>Робота соціально-психологічної служби ліцею.</a:t>
          </a:r>
        </a:p>
        <a:p>
          <a:pPr marL="114300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uk-UA" dirty="0"/>
        </a:p>
      </dgm:t>
    </dgm:pt>
    <dgm:pt modelId="{8505F587-740E-4CEA-A118-63AC95951D1B}" type="parTrans" cxnId="{1792F47A-15AC-4E22-9513-C0F5BF94627B}">
      <dgm:prSet/>
      <dgm:spPr/>
      <dgm:t>
        <a:bodyPr/>
        <a:lstStyle/>
        <a:p>
          <a:endParaRPr lang="uk-UA"/>
        </a:p>
      </dgm:t>
    </dgm:pt>
    <dgm:pt modelId="{97CCC5D8-7294-446D-AA5E-8C1992596985}" type="sibTrans" cxnId="{1792F47A-15AC-4E22-9513-C0F5BF94627B}">
      <dgm:prSet/>
      <dgm:spPr/>
      <dgm:t>
        <a:bodyPr/>
        <a:lstStyle/>
        <a:p>
          <a:endParaRPr lang="uk-UA"/>
        </a:p>
      </dgm:t>
    </dgm:pt>
    <dgm:pt modelId="{D98A3C4C-4950-424C-846A-4DE05E825E42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2000" dirty="0">
            <a:latin typeface="Bookman Old Style" pitchFamily="18" charset="0"/>
          </a:endParaRPr>
        </a:p>
      </dgm:t>
    </dgm:pt>
    <dgm:pt modelId="{2D16D768-7D24-4561-A329-4703BD11CE57}" type="parTrans" cxnId="{60002F04-504C-4ACA-8475-0411FF0CB6B5}">
      <dgm:prSet/>
      <dgm:spPr/>
      <dgm:t>
        <a:bodyPr/>
        <a:lstStyle/>
        <a:p>
          <a:endParaRPr lang="uk-UA"/>
        </a:p>
      </dgm:t>
    </dgm:pt>
    <dgm:pt modelId="{4E72CD4D-BE42-4D88-94C5-9C6F7CA2F6C9}" type="sibTrans" cxnId="{60002F04-504C-4ACA-8475-0411FF0CB6B5}">
      <dgm:prSet/>
      <dgm:spPr/>
      <dgm:t>
        <a:bodyPr/>
        <a:lstStyle/>
        <a:p>
          <a:endParaRPr lang="uk-UA"/>
        </a:p>
      </dgm:t>
    </dgm:pt>
    <dgm:pt modelId="{A82DA17C-BC7F-4BA7-A422-FFBF958A5565}">
      <dgm:prSet phldrT="[Текст]" custT="1"/>
      <dgm:spPr/>
      <dgm:t>
        <a:bodyPr/>
        <a:lstStyle/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uk-UA" sz="2000" dirty="0">
            <a:latin typeface="Bookman Old Style" pitchFamily="18" charset="0"/>
          </a:endParaRPr>
        </a:p>
      </dgm:t>
    </dgm:pt>
    <dgm:pt modelId="{BE56AD5D-8CE3-47AA-B285-B84FA52206A1}" type="parTrans" cxnId="{2CD4FDF5-E1BD-44CC-AAD0-ABDA57BDAB1A}">
      <dgm:prSet/>
      <dgm:spPr/>
      <dgm:t>
        <a:bodyPr/>
        <a:lstStyle/>
        <a:p>
          <a:endParaRPr lang="uk-UA"/>
        </a:p>
      </dgm:t>
    </dgm:pt>
    <dgm:pt modelId="{0047DFE2-9EA2-43FA-B422-51B1E0E5F577}" type="sibTrans" cxnId="{2CD4FDF5-E1BD-44CC-AAD0-ABDA57BDAB1A}">
      <dgm:prSet/>
      <dgm:spPr/>
      <dgm:t>
        <a:bodyPr/>
        <a:lstStyle/>
        <a:p>
          <a:endParaRPr lang="uk-UA"/>
        </a:p>
      </dgm:t>
    </dgm:pt>
    <dgm:pt modelId="{D3796EB6-E1DA-498C-8684-BFA1361BB9B1}">
      <dgm:prSet phldrT="[Текст]"/>
      <dgm:spPr/>
      <dgm:t>
        <a:bodyPr/>
        <a:lstStyle/>
        <a:p>
          <a:r>
            <a:rPr lang="uk-UA" dirty="0" smtClean="0"/>
            <a:t>.</a:t>
          </a:r>
          <a:endParaRPr lang="uk-UA" dirty="0"/>
        </a:p>
      </dgm:t>
    </dgm:pt>
    <dgm:pt modelId="{540FEB5F-469A-45C3-8E73-B54822CCA353}" type="parTrans" cxnId="{DA344210-F69A-4161-A5F1-16BB9C533E13}">
      <dgm:prSet/>
      <dgm:spPr/>
      <dgm:t>
        <a:bodyPr/>
        <a:lstStyle/>
        <a:p>
          <a:endParaRPr lang="uk-UA"/>
        </a:p>
      </dgm:t>
    </dgm:pt>
    <dgm:pt modelId="{C588034B-8485-4FB3-89B9-396BC2EDE08B}" type="sibTrans" cxnId="{DA344210-F69A-4161-A5F1-16BB9C533E13}">
      <dgm:prSet/>
      <dgm:spPr/>
      <dgm:t>
        <a:bodyPr/>
        <a:lstStyle/>
        <a:p>
          <a:endParaRPr lang="uk-UA"/>
        </a:p>
      </dgm:t>
    </dgm:pt>
    <dgm:pt modelId="{27A74B74-902A-40E2-8989-14C000F83F48}">
      <dgm:prSet custT="1"/>
      <dgm:spPr/>
      <dgm:t>
        <a:bodyPr/>
        <a:lstStyle/>
        <a:p>
          <a:r>
            <a:rPr lang="uk-UA" sz="2000" dirty="0" smtClean="0">
              <a:latin typeface="Bookman Old Style" pitchFamily="18" charset="0"/>
            </a:rPr>
            <a:t>  Екологічне виховання. </a:t>
          </a:r>
          <a:endParaRPr lang="uk-UA" sz="2000" dirty="0">
            <a:latin typeface="Bookman Old Style" pitchFamily="18" charset="0"/>
          </a:endParaRPr>
        </a:p>
      </dgm:t>
    </dgm:pt>
    <dgm:pt modelId="{ED36A06D-6C12-4F08-97B8-6A8C9F0ECE8E}" type="parTrans" cxnId="{54873472-B5B4-4F56-86F7-54405617466D}">
      <dgm:prSet/>
      <dgm:spPr/>
      <dgm:t>
        <a:bodyPr/>
        <a:lstStyle/>
        <a:p>
          <a:endParaRPr lang="uk-UA"/>
        </a:p>
      </dgm:t>
    </dgm:pt>
    <dgm:pt modelId="{835052C0-BC5A-43C7-B2C9-DC8DAB85403F}" type="sibTrans" cxnId="{54873472-B5B4-4F56-86F7-54405617466D}">
      <dgm:prSet/>
      <dgm:spPr/>
      <dgm:t>
        <a:bodyPr/>
        <a:lstStyle/>
        <a:p>
          <a:endParaRPr lang="uk-UA"/>
        </a:p>
      </dgm:t>
    </dgm:pt>
    <dgm:pt modelId="{C63A9490-2F69-4CD3-ABD0-562025F9DABF}">
      <dgm:prSet custT="1"/>
      <dgm:spPr/>
      <dgm:t>
        <a:bodyPr/>
        <a:lstStyle/>
        <a:p>
          <a:r>
            <a:rPr lang="uk-UA" sz="2000" dirty="0" smtClean="0">
              <a:latin typeface="Bookman Old Style" pitchFamily="18" charset="0"/>
            </a:rPr>
            <a:t>  Популяризація туризму та активного відпочинку.</a:t>
          </a:r>
          <a:endParaRPr lang="uk-UA" sz="2000" dirty="0">
            <a:latin typeface="Bookman Old Style" pitchFamily="18" charset="0"/>
          </a:endParaRPr>
        </a:p>
      </dgm:t>
    </dgm:pt>
    <dgm:pt modelId="{F9FEB136-6253-420B-A9B8-3880320530B1}" type="parTrans" cxnId="{09AC43FD-A4B0-4CBE-AF64-FB1033DE1954}">
      <dgm:prSet/>
      <dgm:spPr/>
      <dgm:t>
        <a:bodyPr/>
        <a:lstStyle/>
        <a:p>
          <a:endParaRPr lang="uk-UA"/>
        </a:p>
      </dgm:t>
    </dgm:pt>
    <dgm:pt modelId="{9A2236A5-6199-47E4-8D43-3670652C65EA}" type="sibTrans" cxnId="{09AC43FD-A4B0-4CBE-AF64-FB1033DE1954}">
      <dgm:prSet/>
      <dgm:spPr/>
      <dgm:t>
        <a:bodyPr/>
        <a:lstStyle/>
        <a:p>
          <a:endParaRPr lang="uk-UA"/>
        </a:p>
      </dgm:t>
    </dgm:pt>
    <dgm:pt modelId="{DC6F8739-2C59-46AC-8C45-2ABA351B985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1400" dirty="0">
            <a:latin typeface="Bookman Old Style" pitchFamily="18" charset="0"/>
          </a:endParaRPr>
        </a:p>
      </dgm:t>
    </dgm:pt>
    <dgm:pt modelId="{E435CEEE-DA2A-4759-8CCA-8E194B4C6D26}" type="parTrans" cxnId="{B1238951-8461-4FAF-9212-4807677A1412}">
      <dgm:prSet/>
      <dgm:spPr/>
    </dgm:pt>
    <dgm:pt modelId="{6BB28167-49BB-4494-9036-3F4DC329CE07}" type="sibTrans" cxnId="{B1238951-8461-4FAF-9212-4807677A1412}">
      <dgm:prSet/>
      <dgm:spPr/>
    </dgm:pt>
    <dgm:pt modelId="{99F3570C-FE9A-467A-83D9-C093F2F88D41}">
      <dgm:prSet phldrT="[Текст]" custT="1"/>
      <dgm:spPr/>
      <dgm:t>
        <a:bodyPr/>
        <a:lstStyle/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uk-UA" sz="2000" dirty="0">
            <a:latin typeface="Bookman Old Style" pitchFamily="18" charset="0"/>
          </a:endParaRPr>
        </a:p>
      </dgm:t>
    </dgm:pt>
    <dgm:pt modelId="{D1FFFCDF-C105-4EFB-8802-11261F8F79AA}" type="parTrans" cxnId="{025424C7-65E2-453A-BF9F-06D6BB0AAA6E}">
      <dgm:prSet/>
      <dgm:spPr/>
    </dgm:pt>
    <dgm:pt modelId="{5CE9D810-7F46-4436-A5D2-BEA1C430B37A}" type="sibTrans" cxnId="{025424C7-65E2-453A-BF9F-06D6BB0AAA6E}">
      <dgm:prSet/>
      <dgm:spPr/>
    </dgm:pt>
    <dgm:pt modelId="{D6543C7E-4F45-4203-87B2-3869685B955C}" type="pres">
      <dgm:prSet presAssocID="{0255B118-FAEF-4E36-A441-7A1B73F8EFD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4C3929-500B-4994-8AB2-A5845AFBD559}" type="pres">
      <dgm:prSet presAssocID="{A26B92F4-68ED-4C26-BB2F-35979CD2C9D3}" presName="composite" presStyleCnt="0"/>
      <dgm:spPr/>
    </dgm:pt>
    <dgm:pt modelId="{2644A44C-7860-4DEC-865D-C0EBE7FDE2CB}" type="pres">
      <dgm:prSet presAssocID="{A26B92F4-68ED-4C26-BB2F-35979CD2C9D3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12D836-F712-4DB2-8CF7-26A3602E0531}" type="pres">
      <dgm:prSet presAssocID="{A26B92F4-68ED-4C26-BB2F-35979CD2C9D3}" presName="descendantText" presStyleLbl="alignAcc1" presStyleIdx="0" presStyleCnt="4" custScaleY="14878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68DC908-473D-4DB8-B2AF-79D4E1A94C03}" type="pres">
      <dgm:prSet presAssocID="{4CC9DDA1-EDA7-4C36-BF6F-C3718A9E3139}" presName="sp" presStyleCnt="0"/>
      <dgm:spPr/>
    </dgm:pt>
    <dgm:pt modelId="{EE9A3C38-D517-4D4D-B32C-0B1E9A51B809}" type="pres">
      <dgm:prSet presAssocID="{BA668516-1BFC-40B4-9B60-7D2D91972309}" presName="composite" presStyleCnt="0"/>
      <dgm:spPr/>
    </dgm:pt>
    <dgm:pt modelId="{266A0EC0-CCED-40FE-A233-013F98108396}" type="pres">
      <dgm:prSet presAssocID="{BA668516-1BFC-40B4-9B60-7D2D9197230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40F9D1-1742-467B-921A-E6AB90334ADB}" type="pres">
      <dgm:prSet presAssocID="{BA668516-1BFC-40B4-9B60-7D2D91972309}" presName="descendantText" presStyleLbl="alignAcc1" presStyleIdx="1" presStyleCnt="4" custScaleY="14868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86E7B86-6F89-44B6-82A6-FF0C9C41DEB6}" type="pres">
      <dgm:prSet presAssocID="{638FC226-0C85-46D0-83ED-228DADD5AEF3}" presName="sp" presStyleCnt="0"/>
      <dgm:spPr/>
    </dgm:pt>
    <dgm:pt modelId="{EE427BB0-C1CF-4A9D-AB1F-DE4B094519C0}" type="pres">
      <dgm:prSet presAssocID="{21EA91EA-8968-4EB7-B06F-B412AB90B372}" presName="composite" presStyleCnt="0"/>
      <dgm:spPr/>
    </dgm:pt>
    <dgm:pt modelId="{583BD1B8-61C2-4EE0-8F83-6380377F2A99}" type="pres">
      <dgm:prSet presAssocID="{21EA91EA-8968-4EB7-B06F-B412AB90B372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F50EBC-D42A-4F15-A756-24D5A05B2CF7}" type="pres">
      <dgm:prSet presAssocID="{21EA91EA-8968-4EB7-B06F-B412AB90B372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07BAAFB-FF54-4AF0-8AE9-9637D5D99CC5}" type="pres">
      <dgm:prSet presAssocID="{69FF0C09-E09D-4195-A179-2B5C0976589D}" presName="sp" presStyleCnt="0"/>
      <dgm:spPr/>
    </dgm:pt>
    <dgm:pt modelId="{E2C34CA8-82F9-466D-A89E-299BB795DA7F}" type="pres">
      <dgm:prSet presAssocID="{D3796EB6-E1DA-498C-8684-BFA1361BB9B1}" presName="composite" presStyleCnt="0"/>
      <dgm:spPr/>
    </dgm:pt>
    <dgm:pt modelId="{B8C9E081-B849-48D6-B6DE-3BB69CA80281}" type="pres">
      <dgm:prSet presAssocID="{D3796EB6-E1DA-498C-8684-BFA1361BB9B1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A0C03B-7486-4A15-9EEF-43D42D4C942E}" type="pres">
      <dgm:prSet presAssocID="{D3796EB6-E1DA-498C-8684-BFA1361BB9B1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F6B192-0681-41AA-9A68-9008C0443B6B}" type="presOf" srcId="{A82DA17C-BC7F-4BA7-A422-FFBF958A5565}" destId="{40A0C03B-7486-4A15-9EEF-43D42D4C942E}" srcOrd="0" destOrd="3" presId="urn:microsoft.com/office/officeart/2005/8/layout/chevron2"/>
    <dgm:cxn modelId="{C478857C-84CD-46FF-8780-E12B414D583B}" type="presOf" srcId="{DC6F8739-2C59-46AC-8C45-2ABA351B9857}" destId="{8012D836-F712-4DB2-8CF7-26A3602E0531}" srcOrd="0" destOrd="0" presId="urn:microsoft.com/office/officeart/2005/8/layout/chevron2"/>
    <dgm:cxn modelId="{D33F0C2C-663F-43F3-BF9C-155188B867CD}" type="presOf" srcId="{21EA91EA-8968-4EB7-B06F-B412AB90B372}" destId="{583BD1B8-61C2-4EE0-8F83-6380377F2A99}" srcOrd="0" destOrd="0" presId="urn:microsoft.com/office/officeart/2005/8/layout/chevron2"/>
    <dgm:cxn modelId="{B1238951-8461-4FAF-9212-4807677A1412}" srcId="{A26B92F4-68ED-4C26-BB2F-35979CD2C9D3}" destId="{DC6F8739-2C59-46AC-8C45-2ABA351B9857}" srcOrd="0" destOrd="0" parTransId="{E435CEEE-DA2A-4759-8CCA-8E194B4C6D26}" sibTransId="{6BB28167-49BB-4494-9036-3F4DC329CE07}"/>
    <dgm:cxn modelId="{89E287E6-B566-4FF6-AE6C-AD6709352EBC}" type="presOf" srcId="{99F3570C-FE9A-467A-83D9-C093F2F88D41}" destId="{40A0C03B-7486-4A15-9EEF-43D42D4C942E}" srcOrd="0" destOrd="1" presId="urn:microsoft.com/office/officeart/2005/8/layout/chevron2"/>
    <dgm:cxn modelId="{72D3CA24-C12E-417C-8AAD-3C31A26C563E}" type="presOf" srcId="{A26B92F4-68ED-4C26-BB2F-35979CD2C9D3}" destId="{2644A44C-7860-4DEC-865D-C0EBE7FDE2CB}" srcOrd="0" destOrd="0" presId="urn:microsoft.com/office/officeart/2005/8/layout/chevron2"/>
    <dgm:cxn modelId="{025424C7-65E2-453A-BF9F-06D6BB0AAA6E}" srcId="{D3796EB6-E1DA-498C-8684-BFA1361BB9B1}" destId="{99F3570C-FE9A-467A-83D9-C093F2F88D41}" srcOrd="1" destOrd="0" parTransId="{D1FFFCDF-C105-4EFB-8802-11261F8F79AA}" sibTransId="{5CE9D810-7F46-4436-A5D2-BEA1C430B37A}"/>
    <dgm:cxn modelId="{1792F47A-15AC-4E22-9513-C0F5BF94627B}" srcId="{A26B92F4-68ED-4C26-BB2F-35979CD2C9D3}" destId="{50F7FCC7-6406-4F83-9515-459EB7DB4222}" srcOrd="3" destOrd="0" parTransId="{8505F587-740E-4CEA-A118-63AC95951D1B}" sibTransId="{97CCC5D8-7294-446D-AA5E-8C1992596985}"/>
    <dgm:cxn modelId="{2CD4FDF5-E1BD-44CC-AAD0-ABDA57BDAB1A}" srcId="{D3796EB6-E1DA-498C-8684-BFA1361BB9B1}" destId="{A82DA17C-BC7F-4BA7-A422-FFBF958A5565}" srcOrd="3" destOrd="0" parTransId="{BE56AD5D-8CE3-47AA-B285-B84FA52206A1}" sibTransId="{0047DFE2-9EA2-43FA-B422-51B1E0E5F577}"/>
    <dgm:cxn modelId="{94AC54E9-A3E7-403F-AC7B-DDB69286989D}" type="presOf" srcId="{D3796EB6-E1DA-498C-8684-BFA1361BB9B1}" destId="{B8C9E081-B849-48D6-B6DE-3BB69CA80281}" srcOrd="0" destOrd="0" presId="urn:microsoft.com/office/officeart/2005/8/layout/chevron2"/>
    <dgm:cxn modelId="{31B1E64C-57A6-4EAC-9DC7-43D522E8C4E7}" srcId="{0255B118-FAEF-4E36-A441-7A1B73F8EFDB}" destId="{BA668516-1BFC-40B4-9B60-7D2D91972309}" srcOrd="1" destOrd="0" parTransId="{4856C6DA-DCB9-461F-977D-C2CD7E2A315A}" sibTransId="{638FC226-0C85-46D0-83ED-228DADD5AEF3}"/>
    <dgm:cxn modelId="{3378172B-908A-400E-8992-00A4F877F4A4}" srcId="{D3796EB6-E1DA-498C-8684-BFA1361BB9B1}" destId="{84A0C6B0-EA60-4AC7-8CDD-243765FE5241}" srcOrd="2" destOrd="0" parTransId="{9974FD82-8BC0-415A-9C69-D17E433D5876}" sibTransId="{FEFAE82C-9433-49FF-A2C9-5BC56392C44E}"/>
    <dgm:cxn modelId="{DD65EC59-282D-4B30-930A-73D593D00969}" type="presOf" srcId="{C63A9490-2F69-4CD3-ABD0-562025F9DABF}" destId="{CDF50EBC-D42A-4F15-A756-24D5A05B2CF7}" srcOrd="0" destOrd="1" presId="urn:microsoft.com/office/officeart/2005/8/layout/chevron2"/>
    <dgm:cxn modelId="{23F17790-B096-432D-AA70-1B33A17328E3}" srcId="{BA668516-1BFC-40B4-9B60-7D2D91972309}" destId="{3D25D1D8-A41B-4C3B-AE5F-773905C50E11}" srcOrd="0" destOrd="0" parTransId="{66D54772-47B1-4291-AC6D-B09BBA72917D}" sibTransId="{145D3446-C324-4E0D-B95D-88A20A0E4605}"/>
    <dgm:cxn modelId="{09AC43FD-A4B0-4CBE-AF64-FB1033DE1954}" srcId="{21EA91EA-8968-4EB7-B06F-B412AB90B372}" destId="{C63A9490-2F69-4CD3-ABD0-562025F9DABF}" srcOrd="1" destOrd="0" parTransId="{F9FEB136-6253-420B-A9B8-3880320530B1}" sibTransId="{9A2236A5-6199-47E4-8D43-3670652C65EA}"/>
    <dgm:cxn modelId="{BE4CC1EF-5B04-4236-A831-B2D3B6C4A4E3}" type="presOf" srcId="{27A74B74-902A-40E2-8989-14C000F83F48}" destId="{CDF50EBC-D42A-4F15-A756-24D5A05B2CF7}" srcOrd="0" destOrd="0" presId="urn:microsoft.com/office/officeart/2005/8/layout/chevron2"/>
    <dgm:cxn modelId="{DA344210-F69A-4161-A5F1-16BB9C533E13}" srcId="{0255B118-FAEF-4E36-A441-7A1B73F8EFDB}" destId="{D3796EB6-E1DA-498C-8684-BFA1361BB9B1}" srcOrd="3" destOrd="0" parTransId="{540FEB5F-469A-45C3-8E73-B54822CCA353}" sibTransId="{C588034B-8485-4FB3-89B9-396BC2EDE08B}"/>
    <dgm:cxn modelId="{AA10A8C2-4EDC-48F2-BF79-C53320D4DCB2}" type="presOf" srcId="{3D25D1D8-A41B-4C3B-AE5F-773905C50E11}" destId="{0040F9D1-1742-467B-921A-E6AB90334ADB}" srcOrd="0" destOrd="0" presId="urn:microsoft.com/office/officeart/2005/8/layout/chevron2"/>
    <dgm:cxn modelId="{B034B374-B208-4D26-B84D-83E381C02503}" srcId="{A26B92F4-68ED-4C26-BB2F-35979CD2C9D3}" destId="{F3655D50-9535-4046-A363-B7777B3FF3FA}" srcOrd="1" destOrd="0" parTransId="{07B3DBAF-C97A-4387-8640-E28070F5A0F5}" sibTransId="{CD4B4E59-A492-4340-9A66-F547792D9307}"/>
    <dgm:cxn modelId="{67746ABA-B245-4605-B362-AF25789F6F62}" type="presOf" srcId="{4318150F-EB9A-44F4-8FE5-16A6523F2620}" destId="{40A0C03B-7486-4A15-9EEF-43D42D4C942E}" srcOrd="0" destOrd="0" presId="urn:microsoft.com/office/officeart/2005/8/layout/chevron2"/>
    <dgm:cxn modelId="{54873472-B5B4-4F56-86F7-54405617466D}" srcId="{21EA91EA-8968-4EB7-B06F-B412AB90B372}" destId="{27A74B74-902A-40E2-8989-14C000F83F48}" srcOrd="0" destOrd="0" parTransId="{ED36A06D-6C12-4F08-97B8-6A8C9F0ECE8E}" sibTransId="{835052C0-BC5A-43C7-B2C9-DC8DAB85403F}"/>
    <dgm:cxn modelId="{2B69E59C-89EE-40CE-9D65-57BBF3763E3B}" type="presOf" srcId="{BA668516-1BFC-40B4-9B60-7D2D91972309}" destId="{266A0EC0-CCED-40FE-A233-013F98108396}" srcOrd="0" destOrd="0" presId="urn:microsoft.com/office/officeart/2005/8/layout/chevron2"/>
    <dgm:cxn modelId="{8D7BF9DB-B188-49AC-AF92-3C44BDD4177A}" srcId="{D3796EB6-E1DA-498C-8684-BFA1361BB9B1}" destId="{4318150F-EB9A-44F4-8FE5-16A6523F2620}" srcOrd="0" destOrd="0" parTransId="{A0548F0A-B38B-4CE5-802F-205EDBFE464C}" sibTransId="{1B0A64EF-B905-46E6-B4CD-3B7DB9C0AA09}"/>
    <dgm:cxn modelId="{6AD0DF7C-5277-40B9-98F1-789823832FC7}" type="presOf" srcId="{0255B118-FAEF-4E36-A441-7A1B73F8EFDB}" destId="{D6543C7E-4F45-4203-87B2-3869685B955C}" srcOrd="0" destOrd="0" presId="urn:microsoft.com/office/officeart/2005/8/layout/chevron2"/>
    <dgm:cxn modelId="{B7A56816-0C29-4F93-8233-1B43194B0DD8}" type="presOf" srcId="{F3655D50-9535-4046-A363-B7777B3FF3FA}" destId="{8012D836-F712-4DB2-8CF7-26A3602E0531}" srcOrd="0" destOrd="1" presId="urn:microsoft.com/office/officeart/2005/8/layout/chevron2"/>
    <dgm:cxn modelId="{6C009B89-F753-4DD8-A16C-7F2496D623EC}" type="presOf" srcId="{D98A3C4C-4950-424C-846A-4DE05E825E42}" destId="{8012D836-F712-4DB2-8CF7-26A3602E0531}" srcOrd="0" destOrd="2" presId="urn:microsoft.com/office/officeart/2005/8/layout/chevron2"/>
    <dgm:cxn modelId="{1187E8AE-96C6-40B7-B16B-7A03D22F43C7}" type="presOf" srcId="{84A0C6B0-EA60-4AC7-8CDD-243765FE5241}" destId="{40A0C03B-7486-4A15-9EEF-43D42D4C942E}" srcOrd="0" destOrd="2" presId="urn:microsoft.com/office/officeart/2005/8/layout/chevron2"/>
    <dgm:cxn modelId="{60002F04-504C-4ACA-8475-0411FF0CB6B5}" srcId="{A26B92F4-68ED-4C26-BB2F-35979CD2C9D3}" destId="{D98A3C4C-4950-424C-846A-4DE05E825E42}" srcOrd="2" destOrd="0" parTransId="{2D16D768-7D24-4561-A329-4703BD11CE57}" sibTransId="{4E72CD4D-BE42-4D88-94C5-9C6F7CA2F6C9}"/>
    <dgm:cxn modelId="{B40DCEF8-AF11-493A-BE05-5A8CC9E4C1FD}" srcId="{0255B118-FAEF-4E36-A441-7A1B73F8EFDB}" destId="{A26B92F4-68ED-4C26-BB2F-35979CD2C9D3}" srcOrd="0" destOrd="0" parTransId="{0D7BD449-F994-4754-A8ED-ECE19823A19A}" sibTransId="{4CC9DDA1-EDA7-4C36-BF6F-C3718A9E3139}"/>
    <dgm:cxn modelId="{4115BDAF-AC46-4147-803D-CD82899251D6}" srcId="{0255B118-FAEF-4E36-A441-7A1B73F8EFDB}" destId="{21EA91EA-8968-4EB7-B06F-B412AB90B372}" srcOrd="2" destOrd="0" parTransId="{332113BB-C7EB-47A8-BA92-C0CC27B80FB4}" sibTransId="{69FF0C09-E09D-4195-A179-2B5C0976589D}"/>
    <dgm:cxn modelId="{F76CA888-7115-4092-8605-9B53570CC049}" type="presOf" srcId="{50F7FCC7-6406-4F83-9515-459EB7DB4222}" destId="{8012D836-F712-4DB2-8CF7-26A3602E0531}" srcOrd="0" destOrd="3" presId="urn:microsoft.com/office/officeart/2005/8/layout/chevron2"/>
    <dgm:cxn modelId="{745AFB68-9D17-4CFB-BE9A-24C8C047B47F}" type="presParOf" srcId="{D6543C7E-4F45-4203-87B2-3869685B955C}" destId="{0F4C3929-500B-4994-8AB2-A5845AFBD559}" srcOrd="0" destOrd="0" presId="urn:microsoft.com/office/officeart/2005/8/layout/chevron2"/>
    <dgm:cxn modelId="{42DB7315-71D3-4FA5-85F9-8BA90FC55B6D}" type="presParOf" srcId="{0F4C3929-500B-4994-8AB2-A5845AFBD559}" destId="{2644A44C-7860-4DEC-865D-C0EBE7FDE2CB}" srcOrd="0" destOrd="0" presId="urn:microsoft.com/office/officeart/2005/8/layout/chevron2"/>
    <dgm:cxn modelId="{2BA6D1B4-B1C7-4E41-9403-6D110CC1641D}" type="presParOf" srcId="{0F4C3929-500B-4994-8AB2-A5845AFBD559}" destId="{8012D836-F712-4DB2-8CF7-26A3602E0531}" srcOrd="1" destOrd="0" presId="urn:microsoft.com/office/officeart/2005/8/layout/chevron2"/>
    <dgm:cxn modelId="{A75A044A-EE88-47AF-A5C3-634BA662F9E7}" type="presParOf" srcId="{D6543C7E-4F45-4203-87B2-3869685B955C}" destId="{868DC908-473D-4DB8-B2AF-79D4E1A94C03}" srcOrd="1" destOrd="0" presId="urn:microsoft.com/office/officeart/2005/8/layout/chevron2"/>
    <dgm:cxn modelId="{73161BE3-F5C4-4FD5-9C78-E6B267AFF0C2}" type="presParOf" srcId="{D6543C7E-4F45-4203-87B2-3869685B955C}" destId="{EE9A3C38-D517-4D4D-B32C-0B1E9A51B809}" srcOrd="2" destOrd="0" presId="urn:microsoft.com/office/officeart/2005/8/layout/chevron2"/>
    <dgm:cxn modelId="{DE6AFB2E-BE36-4CC7-BCF3-1F776777EE61}" type="presParOf" srcId="{EE9A3C38-D517-4D4D-B32C-0B1E9A51B809}" destId="{266A0EC0-CCED-40FE-A233-013F98108396}" srcOrd="0" destOrd="0" presId="urn:microsoft.com/office/officeart/2005/8/layout/chevron2"/>
    <dgm:cxn modelId="{421B84F7-3ED3-4EF8-8D47-4633419FB653}" type="presParOf" srcId="{EE9A3C38-D517-4D4D-B32C-0B1E9A51B809}" destId="{0040F9D1-1742-467B-921A-E6AB90334ADB}" srcOrd="1" destOrd="0" presId="urn:microsoft.com/office/officeart/2005/8/layout/chevron2"/>
    <dgm:cxn modelId="{5E69CAB4-766C-40BA-B19D-DD3EADBE8C1A}" type="presParOf" srcId="{D6543C7E-4F45-4203-87B2-3869685B955C}" destId="{D86E7B86-6F89-44B6-82A6-FF0C9C41DEB6}" srcOrd="3" destOrd="0" presId="urn:microsoft.com/office/officeart/2005/8/layout/chevron2"/>
    <dgm:cxn modelId="{E62188E9-593C-435F-8CF7-AF9B3B9F374F}" type="presParOf" srcId="{D6543C7E-4F45-4203-87B2-3869685B955C}" destId="{EE427BB0-C1CF-4A9D-AB1F-DE4B094519C0}" srcOrd="4" destOrd="0" presId="urn:microsoft.com/office/officeart/2005/8/layout/chevron2"/>
    <dgm:cxn modelId="{547CF79C-1552-4F26-913E-7A3246051F1D}" type="presParOf" srcId="{EE427BB0-C1CF-4A9D-AB1F-DE4B094519C0}" destId="{583BD1B8-61C2-4EE0-8F83-6380377F2A99}" srcOrd="0" destOrd="0" presId="urn:microsoft.com/office/officeart/2005/8/layout/chevron2"/>
    <dgm:cxn modelId="{3696BCD7-1413-43FF-80B4-B83396A45B10}" type="presParOf" srcId="{EE427BB0-C1CF-4A9D-AB1F-DE4B094519C0}" destId="{CDF50EBC-D42A-4F15-A756-24D5A05B2CF7}" srcOrd="1" destOrd="0" presId="urn:microsoft.com/office/officeart/2005/8/layout/chevron2"/>
    <dgm:cxn modelId="{FD8DFC21-BDD2-4E9F-A6C0-2BB7789A8DBA}" type="presParOf" srcId="{D6543C7E-4F45-4203-87B2-3869685B955C}" destId="{507BAAFB-FF54-4AF0-8AE9-9637D5D99CC5}" srcOrd="5" destOrd="0" presId="urn:microsoft.com/office/officeart/2005/8/layout/chevron2"/>
    <dgm:cxn modelId="{8E9AC555-32FA-43D1-AA78-EC59D4170D6C}" type="presParOf" srcId="{D6543C7E-4F45-4203-87B2-3869685B955C}" destId="{E2C34CA8-82F9-466D-A89E-299BB795DA7F}" srcOrd="6" destOrd="0" presId="urn:microsoft.com/office/officeart/2005/8/layout/chevron2"/>
    <dgm:cxn modelId="{3DFC776A-6474-4ED4-89A9-88B943B89EF1}" type="presParOf" srcId="{E2C34CA8-82F9-466D-A89E-299BB795DA7F}" destId="{B8C9E081-B849-48D6-B6DE-3BB69CA80281}" srcOrd="0" destOrd="0" presId="urn:microsoft.com/office/officeart/2005/8/layout/chevron2"/>
    <dgm:cxn modelId="{F135B340-B49E-4593-8262-463D98AA5E02}" type="presParOf" srcId="{E2C34CA8-82F9-466D-A89E-299BB795DA7F}" destId="{40A0C03B-7486-4A15-9EEF-43D42D4C942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F64534-225E-4710-B983-EE1DE6054CC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13629537-788F-443B-8EE9-C98BB3D17FFE}">
      <dgm:prSet custT="1"/>
      <dgm:spPr>
        <a:solidFill>
          <a:srgbClr val="FFFFF3"/>
        </a:solidFill>
      </dgm:spPr>
      <dgm:t>
        <a:bodyPr/>
        <a:lstStyle/>
        <a:p>
          <a:pPr algn="just"/>
          <a:r>
            <a:rPr lang="uk-UA" sz="1600" b="0" dirty="0" smtClean="0">
              <a:solidFill>
                <a:srgbClr val="240F33"/>
              </a:solidFill>
              <a:latin typeface="Bookman Old Style" pitchFamily="18" charset="0"/>
            </a:rPr>
            <a:t>     </a:t>
          </a:r>
          <a:r>
            <a:rPr lang="uk-UA" sz="1600" b="0" dirty="0" smtClean="0">
              <a:solidFill>
                <a:srgbClr val="001E54"/>
              </a:solidFill>
              <a:latin typeface="Bookman Old Style" pitchFamily="18" charset="0"/>
            </a:rPr>
            <a:t>Формування морально-духовної, життєво компетентної особистості, яка успішно </a:t>
          </a:r>
          <a:r>
            <a:rPr lang="uk-UA" sz="1600" b="0" dirty="0" err="1" smtClean="0">
              <a:solidFill>
                <a:srgbClr val="001E54"/>
              </a:solidFill>
              <a:latin typeface="Bookman Old Style" pitchFamily="18" charset="0"/>
            </a:rPr>
            <a:t>самореалізується</a:t>
          </a:r>
          <a:r>
            <a:rPr lang="uk-UA" sz="1600" b="0" dirty="0" smtClean="0">
              <a:solidFill>
                <a:srgbClr val="001E54"/>
              </a:solidFill>
              <a:latin typeface="Bookman Old Style" pitchFamily="18" charset="0"/>
            </a:rPr>
            <a:t> в соціумі як громадянин, сім’янин, професіонал. </a:t>
          </a:r>
        </a:p>
      </dgm:t>
    </dgm:pt>
    <dgm:pt modelId="{CDABBA80-BFEC-425E-AB3A-1809C1ABB405}" type="parTrans" cxnId="{7402D60A-B86C-4105-AB3D-B15C90B8A7C3}">
      <dgm:prSet/>
      <dgm:spPr/>
      <dgm:t>
        <a:bodyPr/>
        <a:lstStyle/>
        <a:p>
          <a:endParaRPr lang="uk-UA"/>
        </a:p>
      </dgm:t>
    </dgm:pt>
    <dgm:pt modelId="{0EEA3D1F-8C90-45A6-9F8D-FD59CE23A57B}" type="sibTrans" cxnId="{7402D60A-B86C-4105-AB3D-B15C90B8A7C3}">
      <dgm:prSet/>
      <dgm:spPr/>
      <dgm:t>
        <a:bodyPr/>
        <a:lstStyle/>
        <a:p>
          <a:endParaRPr lang="uk-UA"/>
        </a:p>
      </dgm:t>
    </dgm:pt>
    <dgm:pt modelId="{BB156AC8-7F1F-4F77-A8EE-3F29AD140F9C}">
      <dgm:prSet custT="1"/>
      <dgm:spPr/>
      <dgm:t>
        <a:bodyPr/>
        <a:lstStyle/>
        <a:p>
          <a:pPr algn="just">
            <a:lnSpc>
              <a:spcPct val="110000"/>
            </a:lnSpc>
            <a:spcAft>
              <a:spcPts val="0"/>
            </a:spcAft>
          </a:pPr>
          <a:r>
            <a:rPr lang="uk-UA" sz="1600" b="0" dirty="0" smtClean="0">
              <a:solidFill>
                <a:schemeClr val="accent5">
                  <a:lumMod val="10000"/>
                </a:schemeClr>
              </a:solidFill>
              <a:latin typeface="Bookman Old Style" pitchFamily="18" charset="0"/>
            </a:rPr>
            <a:t>     </a:t>
          </a:r>
          <a:r>
            <a:rPr lang="uk-UA" sz="1600" b="0" dirty="0" smtClean="0">
              <a:solidFill>
                <a:srgbClr val="001E54"/>
              </a:solidFill>
              <a:latin typeface="Bookman Old Style" pitchFamily="18" charset="0"/>
            </a:rPr>
            <a:t>Надання обдарованим дітям оптимальних можливостей для реалізації творчих здібностей і нахилів в ім'я збагачення творчого, культурного та інтелектуального потенціалу, відродження й утвердження національної культури, духовної єдності громадян України.</a:t>
          </a:r>
          <a:endParaRPr lang="uk-UA" sz="1600" b="0" dirty="0">
            <a:solidFill>
              <a:srgbClr val="001E54"/>
            </a:solidFill>
            <a:latin typeface="Bookman Old Style" pitchFamily="18" charset="0"/>
          </a:endParaRPr>
        </a:p>
      </dgm:t>
    </dgm:pt>
    <dgm:pt modelId="{E56DC78A-92FD-4720-B0E9-C851028B08D5}" type="parTrans" cxnId="{42ED30A8-A16F-46F5-851C-5515ADEB3FB9}">
      <dgm:prSet/>
      <dgm:spPr/>
      <dgm:t>
        <a:bodyPr/>
        <a:lstStyle/>
        <a:p>
          <a:endParaRPr lang="uk-UA"/>
        </a:p>
      </dgm:t>
    </dgm:pt>
    <dgm:pt modelId="{C98A5EBA-2CAE-4827-A155-49756AF58D11}" type="sibTrans" cxnId="{42ED30A8-A16F-46F5-851C-5515ADEB3FB9}">
      <dgm:prSet/>
      <dgm:spPr/>
      <dgm:t>
        <a:bodyPr/>
        <a:lstStyle/>
        <a:p>
          <a:endParaRPr lang="uk-UA"/>
        </a:p>
      </dgm:t>
    </dgm:pt>
    <dgm:pt modelId="{BF8DBED1-9FED-4C65-9740-3C6030542CE6}" type="pres">
      <dgm:prSet presAssocID="{B6F64534-225E-4710-B983-EE1DE6054C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CDDEB62-B1BF-42DD-B992-7DD41B0B5C40}" type="pres">
      <dgm:prSet presAssocID="{13629537-788F-443B-8EE9-C98BB3D17FFE}" presName="parentText" presStyleLbl="node1" presStyleIdx="0" presStyleCnt="2" custScaleY="7083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33CC1AA-379D-4EE8-BCEE-3334F4489CDC}" type="pres">
      <dgm:prSet presAssocID="{0EEA3D1F-8C90-45A6-9F8D-FD59CE23A57B}" presName="spacer" presStyleCnt="0"/>
      <dgm:spPr/>
    </dgm:pt>
    <dgm:pt modelId="{133F4B40-0AFA-49F9-AE51-119F66FD744A}" type="pres">
      <dgm:prSet presAssocID="{BB156AC8-7F1F-4F77-A8EE-3F29AD140F9C}" presName="parentText" presStyleLbl="node1" presStyleIdx="1" presStyleCnt="2" custScaleY="126260" custLinFactY="12786" custLinFactNeighborX="336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2C13155-1E38-4F55-8159-C2404228709A}" type="presOf" srcId="{BB156AC8-7F1F-4F77-A8EE-3F29AD140F9C}" destId="{133F4B40-0AFA-49F9-AE51-119F66FD744A}" srcOrd="0" destOrd="0" presId="urn:microsoft.com/office/officeart/2005/8/layout/vList2"/>
    <dgm:cxn modelId="{4A01302B-876E-4006-BF1F-E121324AB00B}" type="presOf" srcId="{B6F64534-225E-4710-B983-EE1DE6054CC8}" destId="{BF8DBED1-9FED-4C65-9740-3C6030542CE6}" srcOrd="0" destOrd="0" presId="urn:microsoft.com/office/officeart/2005/8/layout/vList2"/>
    <dgm:cxn modelId="{42ED30A8-A16F-46F5-851C-5515ADEB3FB9}" srcId="{B6F64534-225E-4710-B983-EE1DE6054CC8}" destId="{BB156AC8-7F1F-4F77-A8EE-3F29AD140F9C}" srcOrd="1" destOrd="0" parTransId="{E56DC78A-92FD-4720-B0E9-C851028B08D5}" sibTransId="{C98A5EBA-2CAE-4827-A155-49756AF58D11}"/>
    <dgm:cxn modelId="{BB610033-CD0D-49C8-A980-BD132B021452}" type="presOf" srcId="{13629537-788F-443B-8EE9-C98BB3D17FFE}" destId="{4CDDEB62-B1BF-42DD-B992-7DD41B0B5C40}" srcOrd="0" destOrd="0" presId="urn:microsoft.com/office/officeart/2005/8/layout/vList2"/>
    <dgm:cxn modelId="{7402D60A-B86C-4105-AB3D-B15C90B8A7C3}" srcId="{B6F64534-225E-4710-B983-EE1DE6054CC8}" destId="{13629537-788F-443B-8EE9-C98BB3D17FFE}" srcOrd="0" destOrd="0" parTransId="{CDABBA80-BFEC-425E-AB3A-1809C1ABB405}" sibTransId="{0EEA3D1F-8C90-45A6-9F8D-FD59CE23A57B}"/>
    <dgm:cxn modelId="{3A77F6C8-289C-459D-931B-658B8FF9D138}" type="presParOf" srcId="{BF8DBED1-9FED-4C65-9740-3C6030542CE6}" destId="{4CDDEB62-B1BF-42DD-B992-7DD41B0B5C40}" srcOrd="0" destOrd="0" presId="urn:microsoft.com/office/officeart/2005/8/layout/vList2"/>
    <dgm:cxn modelId="{B9FA6762-B42D-4C3C-9AA2-0DBAB11093EA}" type="presParOf" srcId="{BF8DBED1-9FED-4C65-9740-3C6030542CE6}" destId="{833CC1AA-379D-4EE8-BCEE-3334F4489CDC}" srcOrd="1" destOrd="0" presId="urn:microsoft.com/office/officeart/2005/8/layout/vList2"/>
    <dgm:cxn modelId="{00540752-F686-4440-B4ED-93BC332DF467}" type="presParOf" srcId="{BF8DBED1-9FED-4C65-9740-3C6030542CE6}" destId="{133F4B40-0AFA-49F9-AE51-119F66FD744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2F7DCC-F290-4E54-9E73-D20D5F53194F}" type="doc">
      <dgm:prSet loTypeId="urn:microsoft.com/office/officeart/2005/8/layout/vList3#1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uk-UA"/>
        </a:p>
      </dgm:t>
    </dgm:pt>
    <dgm:pt modelId="{362FD89C-AC8F-4F26-9AC6-85D201D3BF26}">
      <dgm:prSet/>
      <dgm:spPr/>
      <dgm:t>
        <a:bodyPr/>
        <a:lstStyle/>
        <a:p>
          <a:pPr rtl="0"/>
          <a:r>
            <a:rPr lang="uk-UA" dirty="0" smtClean="0">
              <a:solidFill>
                <a:srgbClr val="C00000"/>
              </a:solidFill>
            </a:rPr>
            <a:t>Гурткова робота</a:t>
          </a:r>
          <a:endParaRPr lang="uk-UA" dirty="0">
            <a:solidFill>
              <a:srgbClr val="C00000"/>
            </a:solidFill>
          </a:endParaRPr>
        </a:p>
      </dgm:t>
    </dgm:pt>
    <dgm:pt modelId="{C1A41243-14C8-4DD1-96EC-E16DCFF9E14C}" type="parTrans" cxnId="{C1B7C662-B5F2-41D3-B81C-1032BDC87D78}">
      <dgm:prSet/>
      <dgm:spPr/>
      <dgm:t>
        <a:bodyPr/>
        <a:lstStyle/>
        <a:p>
          <a:endParaRPr lang="uk-UA"/>
        </a:p>
      </dgm:t>
    </dgm:pt>
    <dgm:pt modelId="{F96CE7ED-F6E8-4010-BDE7-82D06BC6979A}" type="sibTrans" cxnId="{C1B7C662-B5F2-41D3-B81C-1032BDC87D78}">
      <dgm:prSet/>
      <dgm:spPr/>
      <dgm:t>
        <a:bodyPr/>
        <a:lstStyle/>
        <a:p>
          <a:endParaRPr lang="uk-UA"/>
        </a:p>
      </dgm:t>
    </dgm:pt>
    <dgm:pt modelId="{60C5842E-C869-409A-ACBD-1A2D7A44B4E8}">
      <dgm:prSet/>
      <dgm:spPr/>
      <dgm:t>
        <a:bodyPr/>
        <a:lstStyle/>
        <a:p>
          <a:pPr rtl="0"/>
          <a:r>
            <a:rPr lang="uk-UA" dirty="0" smtClean="0">
              <a:solidFill>
                <a:srgbClr val="C00000"/>
              </a:solidFill>
            </a:rPr>
            <a:t>Спортивні секції</a:t>
          </a:r>
          <a:endParaRPr lang="uk-UA" dirty="0">
            <a:solidFill>
              <a:srgbClr val="C00000"/>
            </a:solidFill>
          </a:endParaRPr>
        </a:p>
      </dgm:t>
    </dgm:pt>
    <dgm:pt modelId="{0115F941-C7FF-4B49-BFC4-6042BF9DFB49}" type="parTrans" cxnId="{0126FA51-04C6-455D-89DD-0FC08B8C6FC6}">
      <dgm:prSet/>
      <dgm:spPr/>
      <dgm:t>
        <a:bodyPr/>
        <a:lstStyle/>
        <a:p>
          <a:endParaRPr lang="uk-UA"/>
        </a:p>
      </dgm:t>
    </dgm:pt>
    <dgm:pt modelId="{88AD4BB9-B5C1-4438-9C4A-E05321139F7E}" type="sibTrans" cxnId="{0126FA51-04C6-455D-89DD-0FC08B8C6FC6}">
      <dgm:prSet/>
      <dgm:spPr/>
      <dgm:t>
        <a:bodyPr/>
        <a:lstStyle/>
        <a:p>
          <a:endParaRPr lang="uk-UA"/>
        </a:p>
      </dgm:t>
    </dgm:pt>
    <dgm:pt modelId="{C267B729-BB7A-47E2-9301-660029619BB4}">
      <dgm:prSet/>
      <dgm:spPr/>
      <dgm:t>
        <a:bodyPr/>
        <a:lstStyle/>
        <a:p>
          <a:pPr rtl="0"/>
          <a:r>
            <a:rPr lang="uk-UA" dirty="0" smtClean="0">
              <a:solidFill>
                <a:srgbClr val="C00000"/>
              </a:solidFill>
            </a:rPr>
            <a:t>Робота класних керівників та вихователів</a:t>
          </a:r>
          <a:endParaRPr lang="uk-UA" dirty="0">
            <a:solidFill>
              <a:srgbClr val="C00000"/>
            </a:solidFill>
          </a:endParaRPr>
        </a:p>
      </dgm:t>
    </dgm:pt>
    <dgm:pt modelId="{EBF5773F-7FFA-4378-B503-8AA75F9DB8E4}" type="parTrans" cxnId="{97062FC8-95D1-4130-942D-C0712EFB9ABE}">
      <dgm:prSet/>
      <dgm:spPr/>
      <dgm:t>
        <a:bodyPr/>
        <a:lstStyle/>
        <a:p>
          <a:endParaRPr lang="uk-UA"/>
        </a:p>
      </dgm:t>
    </dgm:pt>
    <dgm:pt modelId="{7C5E9B27-9AAE-4849-B1AC-8AB009973F91}" type="sibTrans" cxnId="{97062FC8-95D1-4130-942D-C0712EFB9ABE}">
      <dgm:prSet/>
      <dgm:spPr/>
      <dgm:t>
        <a:bodyPr/>
        <a:lstStyle/>
        <a:p>
          <a:endParaRPr lang="uk-UA"/>
        </a:p>
      </dgm:t>
    </dgm:pt>
    <dgm:pt modelId="{983C56CF-A226-4EBB-AB3F-B1BCA7869634}">
      <dgm:prSet/>
      <dgm:spPr/>
      <dgm:t>
        <a:bodyPr/>
        <a:lstStyle/>
        <a:p>
          <a:pPr rtl="0"/>
          <a:r>
            <a:rPr lang="uk-UA" dirty="0" smtClean="0">
              <a:solidFill>
                <a:srgbClr val="C00000"/>
              </a:solidFill>
            </a:rPr>
            <a:t>Загальношкільні заходи</a:t>
          </a:r>
          <a:endParaRPr lang="uk-UA" dirty="0">
            <a:solidFill>
              <a:srgbClr val="C00000"/>
            </a:solidFill>
          </a:endParaRPr>
        </a:p>
      </dgm:t>
    </dgm:pt>
    <dgm:pt modelId="{56D73335-6C04-4429-8B2A-E6BBB5ADBB6F}" type="parTrans" cxnId="{B7EFEAA4-5016-4ABE-A7D5-263BF4467275}">
      <dgm:prSet/>
      <dgm:spPr/>
      <dgm:t>
        <a:bodyPr/>
        <a:lstStyle/>
        <a:p>
          <a:endParaRPr lang="uk-UA"/>
        </a:p>
      </dgm:t>
    </dgm:pt>
    <dgm:pt modelId="{A84C82B1-BDCC-4CFC-812F-F3E23AB10F95}" type="sibTrans" cxnId="{B7EFEAA4-5016-4ABE-A7D5-263BF4467275}">
      <dgm:prSet/>
      <dgm:spPr/>
      <dgm:t>
        <a:bodyPr/>
        <a:lstStyle/>
        <a:p>
          <a:endParaRPr lang="uk-UA"/>
        </a:p>
      </dgm:t>
    </dgm:pt>
    <dgm:pt modelId="{76B1C536-7AA9-44FD-91C5-0EB3B2D60D6B}">
      <dgm:prSet/>
      <dgm:spPr/>
      <dgm:t>
        <a:bodyPr/>
        <a:lstStyle/>
        <a:p>
          <a:pPr rtl="0"/>
          <a:r>
            <a:rPr lang="uk-UA" dirty="0" smtClean="0">
              <a:solidFill>
                <a:srgbClr val="C00000"/>
              </a:solidFill>
            </a:rPr>
            <a:t>Співпраця з громадськими організаціями</a:t>
          </a:r>
          <a:endParaRPr lang="uk-UA" dirty="0">
            <a:solidFill>
              <a:srgbClr val="C00000"/>
            </a:solidFill>
          </a:endParaRPr>
        </a:p>
      </dgm:t>
    </dgm:pt>
    <dgm:pt modelId="{4E9340D8-F03E-49D6-8875-073A98AF07AA}" type="parTrans" cxnId="{A9655B8B-12CA-4720-8742-3E51CFFE523A}">
      <dgm:prSet/>
      <dgm:spPr/>
      <dgm:t>
        <a:bodyPr/>
        <a:lstStyle/>
        <a:p>
          <a:endParaRPr lang="uk-UA"/>
        </a:p>
      </dgm:t>
    </dgm:pt>
    <dgm:pt modelId="{CE6D8AFC-0AF6-4180-8912-6F75AA16EA85}" type="sibTrans" cxnId="{A9655B8B-12CA-4720-8742-3E51CFFE523A}">
      <dgm:prSet/>
      <dgm:spPr/>
      <dgm:t>
        <a:bodyPr/>
        <a:lstStyle/>
        <a:p>
          <a:endParaRPr lang="uk-UA"/>
        </a:p>
      </dgm:t>
    </dgm:pt>
    <dgm:pt modelId="{E16D14CC-57D2-4D4F-B010-502B3C691BC0}" type="pres">
      <dgm:prSet presAssocID="{4E2F7DCC-F290-4E54-9E73-D20D5F53194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6AA20F8-30DA-4631-A3F5-66934BCE5031}" type="pres">
      <dgm:prSet presAssocID="{362FD89C-AC8F-4F26-9AC6-85D201D3BF26}" presName="composite" presStyleCnt="0"/>
      <dgm:spPr/>
    </dgm:pt>
    <dgm:pt modelId="{33D7DF43-8115-4C8D-9983-FC0D7869E633}" type="pres">
      <dgm:prSet presAssocID="{362FD89C-AC8F-4F26-9AC6-85D201D3BF26}" presName="imgShp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C4C20103-2E49-4788-8ED5-69EB0ECE7024}" type="pres">
      <dgm:prSet presAssocID="{362FD89C-AC8F-4F26-9AC6-85D201D3BF26}" presName="txShp" presStyleLbl="node1" presStyleIdx="0" presStyleCnt="5" custLinFactNeighborX="398" custLinFactNeighborY="-23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6CDA531-E34E-4C2B-95DD-9DC0A3EFE857}" type="pres">
      <dgm:prSet presAssocID="{F96CE7ED-F6E8-4010-BDE7-82D06BC6979A}" presName="spacing" presStyleCnt="0"/>
      <dgm:spPr/>
    </dgm:pt>
    <dgm:pt modelId="{1447D6E6-753B-4732-BEF7-A92BE5B0E865}" type="pres">
      <dgm:prSet presAssocID="{60C5842E-C869-409A-ACBD-1A2D7A44B4E8}" presName="composite" presStyleCnt="0"/>
      <dgm:spPr/>
    </dgm:pt>
    <dgm:pt modelId="{1F63ACC8-C5DB-414E-8FFA-C74990C18239}" type="pres">
      <dgm:prSet presAssocID="{60C5842E-C869-409A-ACBD-1A2D7A44B4E8}" presName="imgShp" presStyleLbl="fgImgPlace1" presStyleIdx="1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27AC1D9E-661B-43F7-A206-07E030BF3079}" type="pres">
      <dgm:prSet presAssocID="{60C5842E-C869-409A-ACBD-1A2D7A44B4E8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58F1911-4360-47DC-A0DA-53B8FEFDA3F3}" type="pres">
      <dgm:prSet presAssocID="{88AD4BB9-B5C1-4438-9C4A-E05321139F7E}" presName="spacing" presStyleCnt="0"/>
      <dgm:spPr/>
    </dgm:pt>
    <dgm:pt modelId="{0644EDB1-A1C3-47DA-9627-A18E2306FEEF}" type="pres">
      <dgm:prSet presAssocID="{C267B729-BB7A-47E2-9301-660029619BB4}" presName="composite" presStyleCnt="0"/>
      <dgm:spPr/>
    </dgm:pt>
    <dgm:pt modelId="{37266957-EF0E-4253-A1FD-BC410BC0EB0B}" type="pres">
      <dgm:prSet presAssocID="{C267B729-BB7A-47E2-9301-660029619BB4}" presName="imgShp" presStyleLbl="fgImgPlace1" presStyleIdx="2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02FD01EC-970A-42F7-B8AF-1E7BDE975007}" type="pres">
      <dgm:prSet presAssocID="{C267B729-BB7A-47E2-9301-660029619BB4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9B279E8-B9FD-426F-ACCF-7B530AE4275F}" type="pres">
      <dgm:prSet presAssocID="{7C5E9B27-9AAE-4849-B1AC-8AB009973F91}" presName="spacing" presStyleCnt="0"/>
      <dgm:spPr/>
    </dgm:pt>
    <dgm:pt modelId="{9DD53CD5-ADC7-4171-B6F2-C98AEED87D0E}" type="pres">
      <dgm:prSet presAssocID="{983C56CF-A226-4EBB-AB3F-B1BCA7869634}" presName="composite" presStyleCnt="0"/>
      <dgm:spPr/>
    </dgm:pt>
    <dgm:pt modelId="{C3DA72B5-9EBB-43E6-B9E1-961A3370CE74}" type="pres">
      <dgm:prSet presAssocID="{983C56CF-A226-4EBB-AB3F-B1BCA7869634}" presName="imgShp" presStyleLbl="fgImgPlace1" presStyleIdx="3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532A335B-CA6C-42E0-B882-6AE242033BB6}" type="pres">
      <dgm:prSet presAssocID="{983C56CF-A226-4EBB-AB3F-B1BCA7869634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6737E1B-B29F-48C8-8E2C-C188CDFE59A3}" type="pres">
      <dgm:prSet presAssocID="{A84C82B1-BDCC-4CFC-812F-F3E23AB10F95}" presName="spacing" presStyleCnt="0"/>
      <dgm:spPr/>
    </dgm:pt>
    <dgm:pt modelId="{D9A53301-2486-4824-9718-CAE0370F34CA}" type="pres">
      <dgm:prSet presAssocID="{76B1C536-7AA9-44FD-91C5-0EB3B2D60D6B}" presName="composite" presStyleCnt="0"/>
      <dgm:spPr/>
    </dgm:pt>
    <dgm:pt modelId="{3878FE13-BB7C-42C7-8634-2B9619733867}" type="pres">
      <dgm:prSet presAssocID="{76B1C536-7AA9-44FD-91C5-0EB3B2D60D6B}" presName="imgShp" presStyleLbl="fgImgPlace1" presStyleIdx="4" presStyleCnt="5" custScaleX="95093" custScaleY="96124" custLinFactNeighborX="-9413" custLinFactNeighborY="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8639C368-525A-49DB-899E-3020FFF2314E}" type="pres">
      <dgm:prSet presAssocID="{76B1C536-7AA9-44FD-91C5-0EB3B2D60D6B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0126FA51-04C6-455D-89DD-0FC08B8C6FC6}" srcId="{4E2F7DCC-F290-4E54-9E73-D20D5F53194F}" destId="{60C5842E-C869-409A-ACBD-1A2D7A44B4E8}" srcOrd="1" destOrd="0" parTransId="{0115F941-C7FF-4B49-BFC4-6042BF9DFB49}" sibTransId="{88AD4BB9-B5C1-4438-9C4A-E05321139F7E}"/>
    <dgm:cxn modelId="{7439CDC9-C3C8-40E2-AFCC-0DBA3D884395}" type="presOf" srcId="{983C56CF-A226-4EBB-AB3F-B1BCA7869634}" destId="{532A335B-CA6C-42E0-B882-6AE242033BB6}" srcOrd="0" destOrd="0" presId="urn:microsoft.com/office/officeart/2005/8/layout/vList3#1"/>
    <dgm:cxn modelId="{C1B7C662-B5F2-41D3-B81C-1032BDC87D78}" srcId="{4E2F7DCC-F290-4E54-9E73-D20D5F53194F}" destId="{362FD89C-AC8F-4F26-9AC6-85D201D3BF26}" srcOrd="0" destOrd="0" parTransId="{C1A41243-14C8-4DD1-96EC-E16DCFF9E14C}" sibTransId="{F96CE7ED-F6E8-4010-BDE7-82D06BC6979A}"/>
    <dgm:cxn modelId="{ECAFC139-A7D1-4FDF-9F7C-0194949A44CC}" type="presOf" srcId="{76B1C536-7AA9-44FD-91C5-0EB3B2D60D6B}" destId="{8639C368-525A-49DB-899E-3020FFF2314E}" srcOrd="0" destOrd="0" presId="urn:microsoft.com/office/officeart/2005/8/layout/vList3#1"/>
    <dgm:cxn modelId="{B7EFEAA4-5016-4ABE-A7D5-263BF4467275}" srcId="{4E2F7DCC-F290-4E54-9E73-D20D5F53194F}" destId="{983C56CF-A226-4EBB-AB3F-B1BCA7869634}" srcOrd="3" destOrd="0" parTransId="{56D73335-6C04-4429-8B2A-E6BBB5ADBB6F}" sibTransId="{A84C82B1-BDCC-4CFC-812F-F3E23AB10F95}"/>
    <dgm:cxn modelId="{5FABC018-BB1C-4720-842F-4AF1CA88538E}" type="presOf" srcId="{362FD89C-AC8F-4F26-9AC6-85D201D3BF26}" destId="{C4C20103-2E49-4788-8ED5-69EB0ECE7024}" srcOrd="0" destOrd="0" presId="urn:microsoft.com/office/officeart/2005/8/layout/vList3#1"/>
    <dgm:cxn modelId="{A0A5EBDE-118B-4EE6-84FE-C478FFA12F14}" type="presOf" srcId="{60C5842E-C869-409A-ACBD-1A2D7A44B4E8}" destId="{27AC1D9E-661B-43F7-A206-07E030BF3079}" srcOrd="0" destOrd="0" presId="urn:microsoft.com/office/officeart/2005/8/layout/vList3#1"/>
    <dgm:cxn modelId="{84882445-F33F-41D2-A327-663D63CE90E8}" type="presOf" srcId="{4E2F7DCC-F290-4E54-9E73-D20D5F53194F}" destId="{E16D14CC-57D2-4D4F-B010-502B3C691BC0}" srcOrd="0" destOrd="0" presId="urn:microsoft.com/office/officeart/2005/8/layout/vList3#1"/>
    <dgm:cxn modelId="{2F62D1DC-6801-4D86-8FEB-FC910CE05B99}" type="presOf" srcId="{C267B729-BB7A-47E2-9301-660029619BB4}" destId="{02FD01EC-970A-42F7-B8AF-1E7BDE975007}" srcOrd="0" destOrd="0" presId="urn:microsoft.com/office/officeart/2005/8/layout/vList3#1"/>
    <dgm:cxn modelId="{A9655B8B-12CA-4720-8742-3E51CFFE523A}" srcId="{4E2F7DCC-F290-4E54-9E73-D20D5F53194F}" destId="{76B1C536-7AA9-44FD-91C5-0EB3B2D60D6B}" srcOrd="4" destOrd="0" parTransId="{4E9340D8-F03E-49D6-8875-073A98AF07AA}" sibTransId="{CE6D8AFC-0AF6-4180-8912-6F75AA16EA85}"/>
    <dgm:cxn modelId="{97062FC8-95D1-4130-942D-C0712EFB9ABE}" srcId="{4E2F7DCC-F290-4E54-9E73-D20D5F53194F}" destId="{C267B729-BB7A-47E2-9301-660029619BB4}" srcOrd="2" destOrd="0" parTransId="{EBF5773F-7FFA-4378-B503-8AA75F9DB8E4}" sibTransId="{7C5E9B27-9AAE-4849-B1AC-8AB009973F91}"/>
    <dgm:cxn modelId="{0494D500-AC91-496C-86A9-E595A25246D0}" type="presParOf" srcId="{E16D14CC-57D2-4D4F-B010-502B3C691BC0}" destId="{46AA20F8-30DA-4631-A3F5-66934BCE5031}" srcOrd="0" destOrd="0" presId="urn:microsoft.com/office/officeart/2005/8/layout/vList3#1"/>
    <dgm:cxn modelId="{5A9A7572-8E52-41A8-B0EC-1EFD21175A94}" type="presParOf" srcId="{46AA20F8-30DA-4631-A3F5-66934BCE5031}" destId="{33D7DF43-8115-4C8D-9983-FC0D7869E633}" srcOrd="0" destOrd="0" presId="urn:microsoft.com/office/officeart/2005/8/layout/vList3#1"/>
    <dgm:cxn modelId="{77F257B3-3C98-433D-8250-B91A7853C53E}" type="presParOf" srcId="{46AA20F8-30DA-4631-A3F5-66934BCE5031}" destId="{C4C20103-2E49-4788-8ED5-69EB0ECE7024}" srcOrd="1" destOrd="0" presId="urn:microsoft.com/office/officeart/2005/8/layout/vList3#1"/>
    <dgm:cxn modelId="{F737BEEC-A128-4B02-B83C-B2154A27E02C}" type="presParOf" srcId="{E16D14CC-57D2-4D4F-B010-502B3C691BC0}" destId="{56CDA531-E34E-4C2B-95DD-9DC0A3EFE857}" srcOrd="1" destOrd="0" presId="urn:microsoft.com/office/officeart/2005/8/layout/vList3#1"/>
    <dgm:cxn modelId="{80CCC22D-E067-4CD7-9719-FAC3F391DFD7}" type="presParOf" srcId="{E16D14CC-57D2-4D4F-B010-502B3C691BC0}" destId="{1447D6E6-753B-4732-BEF7-A92BE5B0E865}" srcOrd="2" destOrd="0" presId="urn:microsoft.com/office/officeart/2005/8/layout/vList3#1"/>
    <dgm:cxn modelId="{827D5F11-3EA8-48E5-92B1-86C3172C17FC}" type="presParOf" srcId="{1447D6E6-753B-4732-BEF7-A92BE5B0E865}" destId="{1F63ACC8-C5DB-414E-8FFA-C74990C18239}" srcOrd="0" destOrd="0" presId="urn:microsoft.com/office/officeart/2005/8/layout/vList3#1"/>
    <dgm:cxn modelId="{6733FDB5-0563-40F3-B02F-4B6055D854D2}" type="presParOf" srcId="{1447D6E6-753B-4732-BEF7-A92BE5B0E865}" destId="{27AC1D9E-661B-43F7-A206-07E030BF3079}" srcOrd="1" destOrd="0" presId="urn:microsoft.com/office/officeart/2005/8/layout/vList3#1"/>
    <dgm:cxn modelId="{20A23ADB-273C-44F4-A9BA-FFB7D94F3987}" type="presParOf" srcId="{E16D14CC-57D2-4D4F-B010-502B3C691BC0}" destId="{B58F1911-4360-47DC-A0DA-53B8FEFDA3F3}" srcOrd="3" destOrd="0" presId="urn:microsoft.com/office/officeart/2005/8/layout/vList3#1"/>
    <dgm:cxn modelId="{BD284282-4936-453C-A4D2-174A47F5BD41}" type="presParOf" srcId="{E16D14CC-57D2-4D4F-B010-502B3C691BC0}" destId="{0644EDB1-A1C3-47DA-9627-A18E2306FEEF}" srcOrd="4" destOrd="0" presId="urn:microsoft.com/office/officeart/2005/8/layout/vList3#1"/>
    <dgm:cxn modelId="{9A31BEAC-4291-49CE-8B74-244CB9BB48AF}" type="presParOf" srcId="{0644EDB1-A1C3-47DA-9627-A18E2306FEEF}" destId="{37266957-EF0E-4253-A1FD-BC410BC0EB0B}" srcOrd="0" destOrd="0" presId="urn:microsoft.com/office/officeart/2005/8/layout/vList3#1"/>
    <dgm:cxn modelId="{9982E807-7F35-4655-8A90-E4B71274FF07}" type="presParOf" srcId="{0644EDB1-A1C3-47DA-9627-A18E2306FEEF}" destId="{02FD01EC-970A-42F7-B8AF-1E7BDE975007}" srcOrd="1" destOrd="0" presId="urn:microsoft.com/office/officeart/2005/8/layout/vList3#1"/>
    <dgm:cxn modelId="{5DB588F1-0BDA-4F85-8EDF-818D88919691}" type="presParOf" srcId="{E16D14CC-57D2-4D4F-B010-502B3C691BC0}" destId="{69B279E8-B9FD-426F-ACCF-7B530AE4275F}" srcOrd="5" destOrd="0" presId="urn:microsoft.com/office/officeart/2005/8/layout/vList3#1"/>
    <dgm:cxn modelId="{C29C781E-205E-46DC-8149-975DBD6B43BA}" type="presParOf" srcId="{E16D14CC-57D2-4D4F-B010-502B3C691BC0}" destId="{9DD53CD5-ADC7-4171-B6F2-C98AEED87D0E}" srcOrd="6" destOrd="0" presId="urn:microsoft.com/office/officeart/2005/8/layout/vList3#1"/>
    <dgm:cxn modelId="{FF50BC10-9602-4A56-9960-1120704C90E6}" type="presParOf" srcId="{9DD53CD5-ADC7-4171-B6F2-C98AEED87D0E}" destId="{C3DA72B5-9EBB-43E6-B9E1-961A3370CE74}" srcOrd="0" destOrd="0" presId="urn:microsoft.com/office/officeart/2005/8/layout/vList3#1"/>
    <dgm:cxn modelId="{5377DDB1-31F2-42A2-80E0-D2957A956D4C}" type="presParOf" srcId="{9DD53CD5-ADC7-4171-B6F2-C98AEED87D0E}" destId="{532A335B-CA6C-42E0-B882-6AE242033BB6}" srcOrd="1" destOrd="0" presId="urn:microsoft.com/office/officeart/2005/8/layout/vList3#1"/>
    <dgm:cxn modelId="{3CB0679D-2C42-4D47-B1BC-6695F043C155}" type="presParOf" srcId="{E16D14CC-57D2-4D4F-B010-502B3C691BC0}" destId="{66737E1B-B29F-48C8-8E2C-C188CDFE59A3}" srcOrd="7" destOrd="0" presId="urn:microsoft.com/office/officeart/2005/8/layout/vList3#1"/>
    <dgm:cxn modelId="{B2600CDC-8EFB-4CD6-BCB5-A0A6CB9BCF5E}" type="presParOf" srcId="{E16D14CC-57D2-4D4F-B010-502B3C691BC0}" destId="{D9A53301-2486-4824-9718-CAE0370F34CA}" srcOrd="8" destOrd="0" presId="urn:microsoft.com/office/officeart/2005/8/layout/vList3#1"/>
    <dgm:cxn modelId="{33A5535E-4712-46DF-9C56-F822F56A8D10}" type="presParOf" srcId="{D9A53301-2486-4824-9718-CAE0370F34CA}" destId="{3878FE13-BB7C-42C7-8634-2B9619733867}" srcOrd="0" destOrd="0" presId="urn:microsoft.com/office/officeart/2005/8/layout/vList3#1"/>
    <dgm:cxn modelId="{8C79F4FC-0BFF-4E82-A376-C09F6F7B929F}" type="presParOf" srcId="{D9A53301-2486-4824-9718-CAE0370F34CA}" destId="{8639C368-525A-49DB-899E-3020FFF2314E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44A44C-7860-4DEC-865D-C0EBE7FDE2CB}">
      <dsp:nvSpPr>
        <dsp:cNvPr id="0" name=""/>
        <dsp:cNvSpPr/>
      </dsp:nvSpPr>
      <dsp:spPr>
        <a:xfrm rot="5400000">
          <a:off x="-194416" y="409653"/>
          <a:ext cx="1296110" cy="90727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.</a:t>
          </a:r>
          <a:endParaRPr lang="uk-UA" sz="2600" kern="1200" dirty="0"/>
        </a:p>
      </dsp:txBody>
      <dsp:txXfrm rot="5400000">
        <a:off x="-194416" y="409653"/>
        <a:ext cx="1296110" cy="907277"/>
      </dsp:txXfrm>
    </dsp:sp>
    <dsp:sp modelId="{8012D836-F712-4DB2-8CF7-26A3602E0531}">
      <dsp:nvSpPr>
        <dsp:cNvPr id="0" name=""/>
        <dsp:cNvSpPr/>
      </dsp:nvSpPr>
      <dsp:spPr>
        <a:xfrm rot="5400000">
          <a:off x="4184278" y="-3267385"/>
          <a:ext cx="1254156" cy="78081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uk-UA" sz="1400" kern="1200" dirty="0">
            <a:latin typeface="Bookman Old Style" pitchFamily="18" charset="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uk-UA" sz="2000" kern="1200" dirty="0" smtClean="0">
              <a:latin typeface="Bookman Old Style" pitchFamily="18" charset="0"/>
            </a:rPr>
            <a:t>Система виховної роботи, особлива увага в якій надається превентивному вихованню</a:t>
          </a:r>
          <a:endParaRPr lang="uk-UA" sz="2000" kern="1200" dirty="0">
            <a:latin typeface="Bookman Old Style" pitchFamily="18" charset="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uk-UA" sz="2000" kern="1200" dirty="0">
            <a:latin typeface="Bookman Old Style" pitchFamily="18" charset="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uk-UA" sz="2000" kern="1200" dirty="0" smtClean="0">
              <a:latin typeface="Bookman Old Style" pitchFamily="18" charset="0"/>
            </a:rPr>
            <a:t>Робота соціально-психологічної служби ліцею.</a:t>
          </a: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kern="1200" dirty="0"/>
        </a:p>
      </dsp:txBody>
      <dsp:txXfrm rot="5400000">
        <a:off x="4184278" y="-3267385"/>
        <a:ext cx="1254156" cy="7808158"/>
      </dsp:txXfrm>
    </dsp:sp>
    <dsp:sp modelId="{266A0EC0-CCED-40FE-A233-013F98108396}">
      <dsp:nvSpPr>
        <dsp:cNvPr id="0" name=""/>
        <dsp:cNvSpPr/>
      </dsp:nvSpPr>
      <dsp:spPr>
        <a:xfrm rot="5400000">
          <a:off x="-194416" y="1777714"/>
          <a:ext cx="1296110" cy="90727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.</a:t>
          </a:r>
          <a:endParaRPr lang="uk-UA" sz="2600" kern="1200" dirty="0"/>
        </a:p>
      </dsp:txBody>
      <dsp:txXfrm rot="5400000">
        <a:off x="-194416" y="1777714"/>
        <a:ext cx="1296110" cy="907277"/>
      </dsp:txXfrm>
    </dsp:sp>
    <dsp:sp modelId="{0040F9D1-1742-467B-921A-E6AB90334ADB}">
      <dsp:nvSpPr>
        <dsp:cNvPr id="0" name=""/>
        <dsp:cNvSpPr/>
      </dsp:nvSpPr>
      <dsp:spPr>
        <a:xfrm rot="5400000">
          <a:off x="4185033" y="-1899545"/>
          <a:ext cx="1252646" cy="78081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uk-UA" sz="2000" kern="1200" dirty="0" smtClean="0">
              <a:latin typeface="Bookman Old Style" pitchFamily="18" charset="0"/>
            </a:rPr>
            <a:t>Використання різних форм та методів роботи з дітьми з метою профілактики та популяризації здорового способу життя.</a:t>
          </a: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200" kern="1200" dirty="0"/>
        </a:p>
      </dsp:txBody>
      <dsp:txXfrm rot="5400000">
        <a:off x="4185033" y="-1899545"/>
        <a:ext cx="1252646" cy="7808158"/>
      </dsp:txXfrm>
    </dsp:sp>
    <dsp:sp modelId="{583BD1B8-61C2-4EE0-8F83-6380377F2A99}">
      <dsp:nvSpPr>
        <dsp:cNvPr id="0" name=""/>
        <dsp:cNvSpPr/>
      </dsp:nvSpPr>
      <dsp:spPr>
        <a:xfrm rot="5400000">
          <a:off x="-194416" y="2940689"/>
          <a:ext cx="1296110" cy="90727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.</a:t>
          </a:r>
          <a:endParaRPr lang="uk-UA" sz="2600" kern="1200" dirty="0"/>
        </a:p>
      </dsp:txBody>
      <dsp:txXfrm rot="5400000">
        <a:off x="-194416" y="2940689"/>
        <a:ext cx="1296110" cy="907277"/>
      </dsp:txXfrm>
    </dsp:sp>
    <dsp:sp modelId="{CDF50EBC-D42A-4F15-A756-24D5A05B2CF7}">
      <dsp:nvSpPr>
        <dsp:cNvPr id="0" name=""/>
        <dsp:cNvSpPr/>
      </dsp:nvSpPr>
      <dsp:spPr>
        <a:xfrm rot="5400000">
          <a:off x="4390120" y="-736570"/>
          <a:ext cx="842471" cy="78081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latin typeface="Bookman Old Style" pitchFamily="18" charset="0"/>
            </a:rPr>
            <a:t>  Екологічне виховання. </a:t>
          </a:r>
          <a:endParaRPr lang="uk-UA" sz="2000" kern="1200" dirty="0">
            <a:latin typeface="Bookman Old Style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latin typeface="Bookman Old Style" pitchFamily="18" charset="0"/>
            </a:rPr>
            <a:t>  Популяризація туризму та активного відпочинку.</a:t>
          </a:r>
          <a:endParaRPr lang="uk-UA" sz="2000" kern="1200" dirty="0">
            <a:latin typeface="Bookman Old Style" pitchFamily="18" charset="0"/>
          </a:endParaRPr>
        </a:p>
      </dsp:txBody>
      <dsp:txXfrm rot="5400000">
        <a:off x="4390120" y="-736570"/>
        <a:ext cx="842471" cy="7808158"/>
      </dsp:txXfrm>
    </dsp:sp>
    <dsp:sp modelId="{B8C9E081-B849-48D6-B6DE-3BB69CA80281}">
      <dsp:nvSpPr>
        <dsp:cNvPr id="0" name=""/>
        <dsp:cNvSpPr/>
      </dsp:nvSpPr>
      <dsp:spPr>
        <a:xfrm rot="5400000">
          <a:off x="-194416" y="4103664"/>
          <a:ext cx="1296110" cy="90727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.</a:t>
          </a:r>
          <a:endParaRPr lang="uk-UA" sz="2600" kern="1200" dirty="0"/>
        </a:p>
      </dsp:txBody>
      <dsp:txXfrm rot="5400000">
        <a:off x="-194416" y="4103664"/>
        <a:ext cx="1296110" cy="907277"/>
      </dsp:txXfrm>
    </dsp:sp>
    <dsp:sp modelId="{40A0C03B-7486-4A15-9EEF-43D42D4C942E}">
      <dsp:nvSpPr>
        <dsp:cNvPr id="0" name=""/>
        <dsp:cNvSpPr/>
      </dsp:nvSpPr>
      <dsp:spPr>
        <a:xfrm rot="5400000">
          <a:off x="4390120" y="426404"/>
          <a:ext cx="842471" cy="78081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2000" kern="1200" dirty="0">
            <a:latin typeface="Bookman Old Style" pitchFamily="18" charset="0"/>
          </a:endParaRPr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2000" kern="1200" dirty="0">
            <a:latin typeface="Bookman Old Style" pitchFamily="18" charset="0"/>
          </a:endParaRPr>
        </a:p>
        <a:p>
          <a:pPr marL="171450" marR="0" lvl="1" indent="0" algn="l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uk-UA" sz="2000" kern="1200" dirty="0" smtClean="0">
              <a:latin typeface="Bookman Old Style" pitchFamily="18" charset="0"/>
            </a:rPr>
            <a:t>Співпраця із різними соціальними інституціями та громадськими організаціями.</a:t>
          </a:r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2000" kern="1200" dirty="0">
            <a:latin typeface="Bookman Old Style" pitchFamily="18" charset="0"/>
          </a:endParaRPr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2000" kern="1200" dirty="0">
            <a:latin typeface="Bookman Old Style" pitchFamily="18" charset="0"/>
          </a:endParaRPr>
        </a:p>
      </dsp:txBody>
      <dsp:txXfrm rot="5400000">
        <a:off x="4390120" y="426404"/>
        <a:ext cx="842471" cy="780815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DDEB62-B1BF-42DD-B992-7DD41B0B5C40}">
      <dsp:nvSpPr>
        <dsp:cNvPr id="0" name=""/>
        <dsp:cNvSpPr/>
      </dsp:nvSpPr>
      <dsp:spPr>
        <a:xfrm>
          <a:off x="0" y="244981"/>
          <a:ext cx="7429584" cy="667317"/>
        </a:xfrm>
        <a:prstGeom prst="roundRect">
          <a:avLst/>
        </a:prstGeom>
        <a:solidFill>
          <a:srgbClr val="FFFFF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kern="1200" dirty="0" smtClean="0">
              <a:solidFill>
                <a:srgbClr val="240F33"/>
              </a:solidFill>
              <a:latin typeface="Bookman Old Style" pitchFamily="18" charset="0"/>
            </a:rPr>
            <a:t>     </a:t>
          </a:r>
          <a:r>
            <a:rPr lang="uk-UA" sz="1600" b="0" kern="1200" dirty="0" smtClean="0">
              <a:solidFill>
                <a:srgbClr val="001E54"/>
              </a:solidFill>
              <a:latin typeface="Bookman Old Style" pitchFamily="18" charset="0"/>
            </a:rPr>
            <a:t>Формування морально-духовної, життєво компетентної особистості, яка успішно </a:t>
          </a:r>
          <a:r>
            <a:rPr lang="uk-UA" sz="1600" b="0" kern="1200" dirty="0" err="1" smtClean="0">
              <a:solidFill>
                <a:srgbClr val="001E54"/>
              </a:solidFill>
              <a:latin typeface="Bookman Old Style" pitchFamily="18" charset="0"/>
            </a:rPr>
            <a:t>самореалізується</a:t>
          </a:r>
          <a:r>
            <a:rPr lang="uk-UA" sz="1600" b="0" kern="1200" dirty="0" smtClean="0">
              <a:solidFill>
                <a:srgbClr val="001E54"/>
              </a:solidFill>
              <a:latin typeface="Bookman Old Style" pitchFamily="18" charset="0"/>
            </a:rPr>
            <a:t> в соціумі як громадянин, сім’янин, професіонал. </a:t>
          </a:r>
        </a:p>
      </dsp:txBody>
      <dsp:txXfrm>
        <a:off x="0" y="244981"/>
        <a:ext cx="7429584" cy="667317"/>
      </dsp:txXfrm>
    </dsp:sp>
    <dsp:sp modelId="{133F4B40-0AFA-49F9-AE51-119F66FD744A}">
      <dsp:nvSpPr>
        <dsp:cNvPr id="0" name=""/>
        <dsp:cNvSpPr/>
      </dsp:nvSpPr>
      <dsp:spPr>
        <a:xfrm>
          <a:off x="0" y="1054209"/>
          <a:ext cx="7429584" cy="1189444"/>
        </a:xfrm>
        <a:prstGeom prst="roundRect">
          <a:avLst/>
        </a:prstGeom>
        <a:solidFill>
          <a:schemeClr val="accent2">
            <a:hueOff val="-14400000"/>
            <a:satOff val="-50003"/>
            <a:lumOff val="600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110000"/>
            </a:lnSpc>
            <a:spcBef>
              <a:spcPct val="0"/>
            </a:spcBef>
            <a:spcAft>
              <a:spcPts val="0"/>
            </a:spcAft>
          </a:pPr>
          <a:r>
            <a:rPr lang="uk-UA" sz="1600" b="0" kern="1200" dirty="0" smtClean="0">
              <a:solidFill>
                <a:schemeClr val="accent5">
                  <a:lumMod val="10000"/>
                </a:schemeClr>
              </a:solidFill>
              <a:latin typeface="Bookman Old Style" pitchFamily="18" charset="0"/>
            </a:rPr>
            <a:t>     </a:t>
          </a:r>
          <a:r>
            <a:rPr lang="uk-UA" sz="1600" b="0" kern="1200" dirty="0" smtClean="0">
              <a:solidFill>
                <a:srgbClr val="001E54"/>
              </a:solidFill>
              <a:latin typeface="Bookman Old Style" pitchFamily="18" charset="0"/>
            </a:rPr>
            <a:t>Надання обдарованим дітям оптимальних можливостей для реалізації творчих здібностей і нахилів в ім'я збагачення творчого, культурного та інтелектуального потенціалу, відродження й утвердження національної культури, духовної єдності громадян України.</a:t>
          </a:r>
          <a:endParaRPr lang="uk-UA" sz="1600" b="0" kern="1200" dirty="0">
            <a:solidFill>
              <a:srgbClr val="001E54"/>
            </a:solidFill>
            <a:latin typeface="Bookman Old Style" pitchFamily="18" charset="0"/>
          </a:endParaRPr>
        </a:p>
      </dsp:txBody>
      <dsp:txXfrm>
        <a:off x="0" y="1054209"/>
        <a:ext cx="7429584" cy="118944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C20103-2E49-4788-8ED5-69EB0ECE7024}">
      <dsp:nvSpPr>
        <dsp:cNvPr id="0" name=""/>
        <dsp:cNvSpPr/>
      </dsp:nvSpPr>
      <dsp:spPr>
        <a:xfrm rot="10800000">
          <a:off x="938771" y="1551"/>
          <a:ext cx="2926367" cy="76012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5195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rgbClr val="C00000"/>
              </a:solidFill>
            </a:rPr>
            <a:t>Гурткова робота</a:t>
          </a:r>
          <a:endParaRPr lang="uk-UA" sz="1600" kern="1200" dirty="0">
            <a:solidFill>
              <a:srgbClr val="C00000"/>
            </a:solidFill>
          </a:endParaRPr>
        </a:p>
      </dsp:txBody>
      <dsp:txXfrm rot="10800000">
        <a:off x="938771" y="1551"/>
        <a:ext cx="2926367" cy="760126"/>
      </dsp:txXfrm>
    </dsp:sp>
    <dsp:sp modelId="{33D7DF43-8115-4C8D-9983-FC0D7869E633}">
      <dsp:nvSpPr>
        <dsp:cNvPr id="0" name=""/>
        <dsp:cNvSpPr/>
      </dsp:nvSpPr>
      <dsp:spPr>
        <a:xfrm>
          <a:off x="547060" y="3330"/>
          <a:ext cx="760126" cy="76012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7AC1D9E-661B-43F7-A206-07E030BF3079}">
      <dsp:nvSpPr>
        <dsp:cNvPr id="0" name=""/>
        <dsp:cNvSpPr/>
      </dsp:nvSpPr>
      <dsp:spPr>
        <a:xfrm rot="10800000">
          <a:off x="927124" y="990360"/>
          <a:ext cx="2926367" cy="76012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5195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rgbClr val="C00000"/>
              </a:solidFill>
            </a:rPr>
            <a:t>Спортивні секції</a:t>
          </a:r>
          <a:endParaRPr lang="uk-UA" sz="1600" kern="1200" dirty="0">
            <a:solidFill>
              <a:srgbClr val="C00000"/>
            </a:solidFill>
          </a:endParaRPr>
        </a:p>
      </dsp:txBody>
      <dsp:txXfrm rot="10800000">
        <a:off x="927124" y="990360"/>
        <a:ext cx="2926367" cy="760126"/>
      </dsp:txXfrm>
    </dsp:sp>
    <dsp:sp modelId="{1F63ACC8-C5DB-414E-8FFA-C74990C18239}">
      <dsp:nvSpPr>
        <dsp:cNvPr id="0" name=""/>
        <dsp:cNvSpPr/>
      </dsp:nvSpPr>
      <dsp:spPr>
        <a:xfrm>
          <a:off x="547060" y="990360"/>
          <a:ext cx="760126" cy="76012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2FD01EC-970A-42F7-B8AF-1E7BDE975007}">
      <dsp:nvSpPr>
        <dsp:cNvPr id="0" name=""/>
        <dsp:cNvSpPr/>
      </dsp:nvSpPr>
      <dsp:spPr>
        <a:xfrm rot="10800000">
          <a:off x="927124" y="1977390"/>
          <a:ext cx="2926367" cy="76012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5195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rgbClr val="C00000"/>
              </a:solidFill>
            </a:rPr>
            <a:t>Робота класних керівників та вихователів</a:t>
          </a:r>
          <a:endParaRPr lang="uk-UA" sz="1600" kern="1200" dirty="0">
            <a:solidFill>
              <a:srgbClr val="C00000"/>
            </a:solidFill>
          </a:endParaRPr>
        </a:p>
      </dsp:txBody>
      <dsp:txXfrm rot="10800000">
        <a:off x="927124" y="1977390"/>
        <a:ext cx="2926367" cy="760126"/>
      </dsp:txXfrm>
    </dsp:sp>
    <dsp:sp modelId="{37266957-EF0E-4253-A1FD-BC410BC0EB0B}">
      <dsp:nvSpPr>
        <dsp:cNvPr id="0" name=""/>
        <dsp:cNvSpPr/>
      </dsp:nvSpPr>
      <dsp:spPr>
        <a:xfrm>
          <a:off x="547060" y="1977390"/>
          <a:ext cx="760126" cy="76012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32A335B-CA6C-42E0-B882-6AE242033BB6}">
      <dsp:nvSpPr>
        <dsp:cNvPr id="0" name=""/>
        <dsp:cNvSpPr/>
      </dsp:nvSpPr>
      <dsp:spPr>
        <a:xfrm rot="10800000">
          <a:off x="927124" y="2964420"/>
          <a:ext cx="2926367" cy="76012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5195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rgbClr val="C00000"/>
              </a:solidFill>
            </a:rPr>
            <a:t>Загальношкільні заходи</a:t>
          </a:r>
          <a:endParaRPr lang="uk-UA" sz="1600" kern="1200" dirty="0">
            <a:solidFill>
              <a:srgbClr val="C00000"/>
            </a:solidFill>
          </a:endParaRPr>
        </a:p>
      </dsp:txBody>
      <dsp:txXfrm rot="10800000">
        <a:off x="927124" y="2964420"/>
        <a:ext cx="2926367" cy="760126"/>
      </dsp:txXfrm>
    </dsp:sp>
    <dsp:sp modelId="{C3DA72B5-9EBB-43E6-B9E1-961A3370CE74}">
      <dsp:nvSpPr>
        <dsp:cNvPr id="0" name=""/>
        <dsp:cNvSpPr/>
      </dsp:nvSpPr>
      <dsp:spPr>
        <a:xfrm>
          <a:off x="547060" y="2964420"/>
          <a:ext cx="760126" cy="76012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639C368-525A-49DB-899E-3020FFF2314E}">
      <dsp:nvSpPr>
        <dsp:cNvPr id="0" name=""/>
        <dsp:cNvSpPr/>
      </dsp:nvSpPr>
      <dsp:spPr>
        <a:xfrm rot="10800000">
          <a:off x="917799" y="3951450"/>
          <a:ext cx="2926367" cy="76012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5195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rgbClr val="C00000"/>
              </a:solidFill>
            </a:rPr>
            <a:t>Співпраця з громадськими організаціями</a:t>
          </a:r>
          <a:endParaRPr lang="uk-UA" sz="1600" kern="1200" dirty="0">
            <a:solidFill>
              <a:srgbClr val="C00000"/>
            </a:solidFill>
          </a:endParaRPr>
        </a:p>
      </dsp:txBody>
      <dsp:txXfrm rot="10800000">
        <a:off x="917799" y="3951450"/>
        <a:ext cx="2926367" cy="760126"/>
      </dsp:txXfrm>
    </dsp:sp>
    <dsp:sp modelId="{3878FE13-BB7C-42C7-8634-2B9619733867}">
      <dsp:nvSpPr>
        <dsp:cNvPr id="0" name=""/>
        <dsp:cNvSpPr/>
      </dsp:nvSpPr>
      <dsp:spPr>
        <a:xfrm>
          <a:off x="484834" y="3966181"/>
          <a:ext cx="722827" cy="73066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FF57C93-536A-4555-B805-43EA9A237593}" type="datetimeFigureOut">
              <a:rPr lang="uk-UA"/>
              <a:pPr>
                <a:defRPr/>
              </a:pPr>
              <a:t>08.07.2014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 smtClean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AD1E5BA-634C-48E2-A05C-690B4EF626E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F44DA0-CF07-4F67-BC2A-9097AC6D1159}" type="slidenum">
              <a:rPr lang="uk-UA" smtClean="0"/>
              <a:pPr/>
              <a:t>7</a:t>
            </a:fld>
            <a:endParaRPr lang="uk-U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1512D-25E2-4ABB-84F6-AC4A2CEF4D4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028A6-FC16-41C3-BF90-EFBE8B6EBF6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DCB0E-270D-48D3-9C18-051136892EC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6C8B7-6497-4A49-A70C-072E1218F7C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B1298-2B9A-4BC6-A023-132B90EB568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8B057-A5BF-4871-A6DF-8F5C73F84D1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5DDB2-14B1-495F-966B-9D70407A1D4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F4437-51DA-48A7-BB24-1F4C7F94BB7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EB4C7-6453-4C10-830B-46ABFAB1D1C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621B8-0E7E-47DC-AE93-9C2CEB60FC5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156EA-8E91-42A6-84A3-62911BCE894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6300790-17A0-4C11-BEFA-270109D596E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8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/>
          <p:cNvSpPr txBox="1">
            <a:spLocks noChangeArrowheads="1"/>
          </p:cNvSpPr>
          <p:nvPr/>
        </p:nvSpPr>
        <p:spPr bwMode="auto">
          <a:xfrm>
            <a:off x="201613" y="69850"/>
            <a:ext cx="8782050" cy="1384300"/>
          </a:xfrm>
          <a:prstGeom prst="rect">
            <a:avLst/>
          </a:prstGeom>
          <a:solidFill>
            <a:srgbClr val="FFFF99"/>
          </a:solidFill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b="1" dirty="0">
                <a:solidFill>
                  <a:srgbClr val="002060"/>
                </a:solidFill>
                <a:latin typeface="Bookman Old Style" pitchFamily="18" charset="0"/>
              </a:rPr>
              <a:t>Комунальна обласна спеціалізована школа-інтернат </a:t>
            </a:r>
          </a:p>
          <a:p>
            <a:pPr algn="ctr">
              <a:defRPr/>
            </a:pPr>
            <a:r>
              <a:rPr lang="uk-UA" sz="2000" b="1" dirty="0">
                <a:solidFill>
                  <a:srgbClr val="002060"/>
                </a:solidFill>
                <a:latin typeface="Bookman Old Style" pitchFamily="18" charset="0"/>
              </a:rPr>
              <a:t>ІІ-ІІІ ступенів з поглибленим вивченням окремих предметів «Багатопрофільний ліцей</a:t>
            </a:r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uk-UA" sz="2000" b="1" dirty="0">
                <a:solidFill>
                  <a:srgbClr val="002060"/>
                </a:solidFill>
                <a:latin typeface="Bookman Old Style" pitchFamily="18" charset="0"/>
              </a:rPr>
              <a:t>для обдарованих дітей»  – </a:t>
            </a:r>
          </a:p>
          <a:p>
            <a:pPr algn="ctr">
              <a:defRPr/>
            </a:pPr>
            <a:r>
              <a:rPr lang="uk-UA" sz="2400" b="1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Школа, дружня до дитини.</a:t>
            </a:r>
            <a:endParaRPr lang="ru-RU" sz="2400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076" name="Picture 4" descr="C:\Users\Анастасія\Desktop\QIh59tmpg7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2143116"/>
            <a:ext cx="4506257" cy="44987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429250" y="4714875"/>
            <a:ext cx="3357563" cy="1954213"/>
          </a:xfrm>
          <a:prstGeom prst="rect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uk-UA" sz="2800" b="1" i="1" dirty="0">
                <a:solidFill>
                  <a:srgbClr val="C00000"/>
                </a:solidFill>
                <a:latin typeface="Bookman Old Style" pitchFamily="18" charset="0"/>
              </a:rPr>
              <a:t>Модель превентивної освіти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0"/>
            <a:ext cx="8643938" cy="1000125"/>
          </a:xfrm>
          <a:solidFill>
            <a:srgbClr val="FFF7FF"/>
          </a:solidFill>
        </p:spPr>
        <p:txBody>
          <a:bodyPr/>
          <a:lstStyle/>
          <a:p>
            <a:pPr eaLnBrk="1" hangingPunct="1">
              <a:defRPr/>
            </a:pPr>
            <a:r>
              <a:rPr lang="uk-UA" sz="3600" b="1" u="sng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Засідання Учнівської ради ліцею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286375" y="1214438"/>
            <a:ext cx="3857625" cy="2071687"/>
          </a:xfrm>
          <a:solidFill>
            <a:srgbClr val="FFFFF3"/>
          </a:solidFill>
        </p:spPr>
        <p:txBody>
          <a:bodyPr/>
          <a:lstStyle/>
          <a:p>
            <a:pPr algn="ctr" eaLnBrk="1" hangingPunct="1">
              <a:buFontTx/>
              <a:buNone/>
              <a:defRPr/>
            </a:pPr>
            <a:endParaRPr lang="uk-UA" sz="2400" b="1" dirty="0" smtClean="0">
              <a:solidFill>
                <a:schemeClr val="accent1">
                  <a:lumMod val="10000"/>
                </a:schemeClr>
              </a:solidFill>
              <a:latin typeface="Bookman Old Style" pitchFamily="18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uk-UA" sz="2400" b="1" dirty="0" smtClean="0">
                <a:solidFill>
                  <a:schemeClr val="accent1">
                    <a:lumMod val="10000"/>
                  </a:schemeClr>
                </a:solidFill>
                <a:latin typeface="Bookman Old Style" pitchFamily="18" charset="0"/>
              </a:rPr>
              <a:t>Відбуваються</a:t>
            </a:r>
          </a:p>
          <a:p>
            <a:pPr algn="ctr" eaLnBrk="1" hangingPunct="1">
              <a:buFontTx/>
              <a:buNone/>
              <a:defRPr/>
            </a:pPr>
            <a:r>
              <a:rPr lang="uk-UA" sz="2400" b="1" dirty="0" smtClean="0">
                <a:solidFill>
                  <a:schemeClr val="accent1">
                    <a:lumMod val="10000"/>
                  </a:schemeClr>
                </a:solidFill>
                <a:latin typeface="Bookman Old Style" pitchFamily="18" charset="0"/>
              </a:rPr>
              <a:t>щопонеділка</a:t>
            </a:r>
            <a:endParaRPr lang="uk-UA" sz="2400" b="1" dirty="0">
              <a:solidFill>
                <a:schemeClr val="accent1">
                  <a:lumMod val="1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7412" name="Picture 4" descr="C:\Users\Анастасія\Desktop\IMG_167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071546"/>
            <a:ext cx="5072063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3" name="Picture 3" descr="C:\Users\Анастасія\Desktop\IMG_167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5" y="3357563"/>
            <a:ext cx="4714875" cy="3500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Содержимое 5"/>
          <p:cNvSpPr txBox="1">
            <a:spLocks/>
          </p:cNvSpPr>
          <p:nvPr/>
        </p:nvSpPr>
        <p:spPr bwMode="auto">
          <a:xfrm>
            <a:off x="0" y="5000625"/>
            <a:ext cx="4357688" cy="185737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uk-UA" sz="2400" b="1" kern="0" dirty="0">
                <a:solidFill>
                  <a:schemeClr val="accent1">
                    <a:lumMod val="10000"/>
                  </a:schemeClr>
                </a:solidFill>
                <a:latin typeface="Bookman Old Style" pitchFamily="18" charset="0"/>
                <a:cs typeface="+mn-cs"/>
              </a:rPr>
              <a:t>Члени Ради звітують про свою роботу, та складають плани на тиждень 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928688"/>
          </a:xfrm>
          <a:solidFill>
            <a:srgbClr val="FFFFF3"/>
          </a:solidFill>
          <a:ln w="28575">
            <a:solidFill>
              <a:srgbClr val="C00000"/>
            </a:solidFill>
          </a:ln>
        </p:spPr>
        <p:txBody>
          <a:bodyPr/>
          <a:lstStyle/>
          <a:p>
            <a:pPr marL="0" indent="0" algn="just">
              <a:spcBef>
                <a:spcPts val="0"/>
              </a:spcBef>
              <a:buFontTx/>
              <a:buNone/>
              <a:defRPr/>
            </a:pPr>
            <a:r>
              <a:rPr lang="uk-UA" sz="1600" dirty="0" smtClean="0">
                <a:solidFill>
                  <a:srgbClr val="001E54"/>
                </a:solidFill>
                <a:latin typeface="Bookman Old Style" pitchFamily="18" charset="0"/>
              </a:rPr>
              <a:t>     Педагогами ліцею була проводиться інтенсивна робота по згуртуванню дітей в єдиний колектив, налагодженню дружніх міжособистісних стосунків ( адже до ліцею прибули діти з більш ніж 40 сільських шкіл Буковини). </a:t>
            </a:r>
          </a:p>
          <a:p>
            <a:pPr algn="just">
              <a:defRPr/>
            </a:pPr>
            <a:endParaRPr lang="uk-UA" dirty="0" smtClean="0">
              <a:solidFill>
                <a:srgbClr val="001E54"/>
              </a:solidFill>
            </a:endParaRPr>
          </a:p>
        </p:txBody>
      </p:sp>
      <p:pic>
        <p:nvPicPr>
          <p:cNvPr id="15364" name="Picture 4" descr="E:\фото\день працівника освіти\IMG_423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62503" y="3786190"/>
            <a:ext cx="4095745" cy="3071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2" name="Picture 7" descr="E:\фото\Новий рік 2013-2014\X1J20E2Tls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1138" y="3857625"/>
            <a:ext cx="436086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 descr="E:\фото\Новий рік 2013-2014\Миколай 2013\DSC_043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28794" y="1071546"/>
            <a:ext cx="5185894" cy="28867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0" y="1285875"/>
            <a:ext cx="4786313" cy="2714625"/>
          </a:xfrm>
          <a:solidFill>
            <a:srgbClr val="FFFFF3"/>
          </a:solidFill>
        </p:spPr>
        <p:txBody>
          <a:bodyPr/>
          <a:lstStyle/>
          <a:p>
            <a:r>
              <a:rPr lang="ru-RU" sz="1800" smtClean="0">
                <a:latin typeface="Bookman Old Style" pitchFamily="18" charset="0"/>
              </a:rPr>
              <a:t/>
            </a:r>
            <a:br>
              <a:rPr lang="ru-RU" sz="1800" smtClean="0">
                <a:latin typeface="Bookman Old Style" pitchFamily="18" charset="0"/>
              </a:rPr>
            </a:br>
            <a:r>
              <a:rPr lang="ru-RU" sz="1800" b="1" smtClean="0">
                <a:latin typeface="Bookman Old Style" pitchFamily="18" charset="0"/>
              </a:rPr>
              <a:t/>
            </a:r>
            <a:br>
              <a:rPr lang="ru-RU" sz="1800" b="1" smtClean="0">
                <a:latin typeface="Bookman Old Style" pitchFamily="18" charset="0"/>
              </a:rPr>
            </a:br>
            <a:r>
              <a:rPr lang="ru-RU" sz="1800" b="1" smtClean="0">
                <a:solidFill>
                  <a:srgbClr val="002060"/>
                </a:solidFill>
                <a:latin typeface="Bookman Old Style" pitchFamily="18" charset="0"/>
              </a:rPr>
              <a:t>Традиційно </a:t>
            </a:r>
            <a:r>
              <a:rPr lang="uk-UA" sz="1800" b="1" smtClean="0">
                <a:solidFill>
                  <a:srgbClr val="002060"/>
                </a:solidFill>
                <a:latin typeface="Bookman Old Style" pitchFamily="18" charset="0"/>
              </a:rPr>
              <a:t>в ліцеї</a:t>
            </a:r>
            <a:r>
              <a:rPr lang="ru-RU" sz="1800" b="1" smtClean="0">
                <a:solidFill>
                  <a:srgbClr val="002060"/>
                </a:solidFill>
                <a:latin typeface="Bookman Old Style" pitchFamily="18" charset="0"/>
              </a:rPr>
              <a:t> проходять просвітницько – профілактичні тижні «Здорова дитина — здорова нація». Проведені заходи спрямовані на профілактику шкідливих звичок, захворюваності на ВІЛ/СНІД, наркотичну залежність</a:t>
            </a:r>
            <a:r>
              <a:rPr lang="uk-UA" sz="1800" b="1" smtClean="0">
                <a:solidFill>
                  <a:srgbClr val="002060"/>
                </a:solidFill>
                <a:latin typeface="Bookman Old Style" pitchFamily="18" charset="0"/>
              </a:rPr>
              <a:t> за програмою «Маршрут безпеки”</a:t>
            </a:r>
            <a:r>
              <a:rPr lang="uk-UA" smtClean="0"/>
              <a:t/>
            </a:r>
            <a:br>
              <a:rPr lang="uk-UA" smtClean="0"/>
            </a:br>
            <a:endParaRPr lang="uk-UA" smtClean="0"/>
          </a:p>
        </p:txBody>
      </p:sp>
      <p:pic>
        <p:nvPicPr>
          <p:cNvPr id="53249" name="Picture 1" descr="D:\робота\Калейдоскоп подій 2013-2014\маршрут безпеки 23.01.14\IMG_58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857752" y="928670"/>
            <a:ext cx="3991605" cy="3338455"/>
          </a:xfrm>
          <a:effectLst>
            <a:softEdge rad="112500"/>
          </a:effectLst>
        </p:spPr>
      </p:pic>
      <p:pic>
        <p:nvPicPr>
          <p:cNvPr id="53250" name="Picture 2" descr="D:\робота\Калейдоскоп подій 2013-2014\маршрут безпеки 23.01.14\IMG_573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80" y="3932832"/>
            <a:ext cx="4071966" cy="2925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Анастасія\Desktop\хел\IMG_4520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143380"/>
            <a:ext cx="5357818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8" name="TextBox 8"/>
          <p:cNvSpPr txBox="1">
            <a:spLocks noChangeArrowheads="1"/>
          </p:cNvSpPr>
          <p:nvPr/>
        </p:nvSpPr>
        <p:spPr bwMode="auto">
          <a:xfrm>
            <a:off x="714375" y="0"/>
            <a:ext cx="7786688" cy="954088"/>
          </a:xfrm>
          <a:prstGeom prst="rect">
            <a:avLst/>
          </a:prstGeom>
          <a:solidFill>
            <a:srgbClr val="FFFFF3"/>
          </a:solidFill>
          <a:ln w="38100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>
                <a:latin typeface="Bookman Old Style" pitchFamily="18" charset="0"/>
              </a:rPr>
              <a:t>Заходи, спрямовані на популяризацію здорового способу життя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  <a:solidFill>
            <a:srgbClr val="FFFFCC"/>
          </a:solidFill>
          <a:ln>
            <a:solidFill>
              <a:srgbClr val="24601A"/>
            </a:solidFill>
          </a:ln>
        </p:spPr>
        <p:txBody>
          <a:bodyPr/>
          <a:lstStyle/>
          <a:p>
            <a:r>
              <a:rPr lang="uk-UA" sz="2400" b="1" smtClean="0">
                <a:latin typeface="Bookman Old Style" pitchFamily="18" charset="0"/>
              </a:rPr>
              <a:t>Зустрічі, бесіди, інтерактивні заняття на тему: “Молодь за здоровий спосіб життя”.</a:t>
            </a:r>
          </a:p>
        </p:txBody>
      </p:sp>
      <p:pic>
        <p:nvPicPr>
          <p:cNvPr id="31746" name="Picture 2" descr="D:\робота\Калейдоскоп подій 2013-2014\День ЦО\IMG_698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3462692"/>
            <a:ext cx="6143636" cy="3395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D:\робота\фотки\оробець\IMG_061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85720" y="1000108"/>
            <a:ext cx="4355869" cy="3374967"/>
          </a:xfrm>
          <a:effectLst>
            <a:softEdge rad="112500"/>
          </a:effectLst>
        </p:spPr>
      </p:pic>
      <p:pic>
        <p:nvPicPr>
          <p:cNvPr id="10" name="Picture 2" descr="D:\foto\зустріч з міл\IMG_098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4" y="1000108"/>
            <a:ext cx="4357686" cy="3336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D:\робота\Калейдоскоп подій 2013-2014\оробець\IMG_60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14282" y="285727"/>
            <a:ext cx="4572032" cy="3429025"/>
          </a:xfrm>
          <a:effectLst>
            <a:softEdge rad="112500"/>
          </a:effectLst>
        </p:spPr>
      </p:pic>
      <p:pic>
        <p:nvPicPr>
          <p:cNvPr id="28676" name="Picture 4" descr="D:\робота\Калейдоскоп подій 2013-2014\оробець\IMG_605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4810" y="3161106"/>
            <a:ext cx="4929190" cy="3696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751388" y="1071563"/>
            <a:ext cx="4392612" cy="1135062"/>
          </a:xfrm>
          <a:prstGeom prst="rect">
            <a:avLst/>
          </a:prstGeom>
          <a:solidFill>
            <a:srgbClr val="FFFFCC"/>
          </a:solidFill>
          <a:ln>
            <a:solidFill>
              <a:srgbClr val="24601A"/>
            </a:solidFill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uk-UA" sz="2400" b="1" dirty="0" err="1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Тренігові</a:t>
            </a: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форми роботи </a:t>
            </a:r>
          </a:p>
          <a:p>
            <a:pPr algn="ctr">
              <a:lnSpc>
                <a:spcPct val="150000"/>
              </a:lnSpc>
              <a:defRPr/>
            </a:pP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з учнями</a:t>
            </a:r>
          </a:p>
        </p:txBody>
      </p:sp>
      <p:sp>
        <p:nvSpPr>
          <p:cNvPr id="15365" name="TextBox 9"/>
          <p:cNvSpPr txBox="1">
            <a:spLocks noChangeArrowheads="1"/>
          </p:cNvSpPr>
          <p:nvPr/>
        </p:nvSpPr>
        <p:spPr bwMode="auto">
          <a:xfrm>
            <a:off x="214313" y="4214813"/>
            <a:ext cx="3929062" cy="16319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>
                <a:latin typeface="Bookman Old Style" pitchFamily="18" charset="0"/>
              </a:rPr>
              <a:t>Сприяють зацікавленню та активізації уваги учнів. Залученню до обговорень та пошуку шляхів вирішення різних життєвих ситуацій.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  <a:solidFill>
            <a:srgbClr val="FFFFCC"/>
          </a:solidFill>
        </p:spPr>
        <p:txBody>
          <a:bodyPr/>
          <a:lstStyle/>
          <a:p>
            <a:r>
              <a:rPr lang="uk-UA" sz="3200" b="1" smtClean="0">
                <a:solidFill>
                  <a:srgbClr val="24601A"/>
                </a:solidFill>
                <a:latin typeface="Bookman Old Style" pitchFamily="18" charset="0"/>
              </a:rPr>
              <a:t>Співпраця із різними соціальними інституціями </a:t>
            </a:r>
          </a:p>
        </p:txBody>
      </p:sp>
      <p:pic>
        <p:nvPicPr>
          <p:cNvPr id="29698" name="Picture 2" descr="D:\робота\Калейдоскоп подій 2013-2014\мнс\kT1sXQvbzr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14282" y="1357298"/>
            <a:ext cx="4874697" cy="3656023"/>
          </a:xfrm>
          <a:effectLst>
            <a:softEdge rad="112500"/>
          </a:effectLst>
        </p:spPr>
      </p:pic>
      <p:pic>
        <p:nvPicPr>
          <p:cNvPr id="5" name="Рисунок 4" descr="C:\Users\Анастасія\Desktop\хел\IMG_4550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1285860"/>
            <a:ext cx="4214810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9" name="Picture 3" descr="D:\робота\Калейдоскоп подій 2013-2014\День ЦО\IMG_690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868" y="3571876"/>
            <a:ext cx="4381499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  <a:solidFill>
            <a:srgbClr val="FFFFF3"/>
          </a:solidFill>
          <a:ln w="38100">
            <a:solidFill>
              <a:srgbClr val="0070C0"/>
            </a:solidFill>
          </a:ln>
        </p:spPr>
        <p:txBody>
          <a:bodyPr/>
          <a:lstStyle/>
          <a:p>
            <a:r>
              <a:rPr lang="uk-UA" sz="2800" smtClean="0">
                <a:latin typeface="Bookman Old Style" pitchFamily="18" charset="0"/>
              </a:rPr>
              <a:t>Популяризація різних видів спорту </a:t>
            </a:r>
          </a:p>
        </p:txBody>
      </p:sp>
      <p:pic>
        <p:nvPicPr>
          <p:cNvPr id="4" name="Picture 3" descr="E:\фото\фото день армії\DSC_157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1309234"/>
            <a:ext cx="5143536" cy="2977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E:\фото\фото день армії\DSC_139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4129638"/>
            <a:ext cx="3643338" cy="2728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E:\фото\фото день армії\DSC_147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143373" y="4182109"/>
            <a:ext cx="5000628" cy="2675892"/>
          </a:xfrm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E:\фото\табір лідер\118___06\IMG_727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14678" y="3702957"/>
            <a:ext cx="4788863" cy="3155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9" descr="D:\робота\фотки\Гурток квітник\Ботсад ЧНУ\гурток 02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000108"/>
            <a:ext cx="4429150" cy="2865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6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rgbClr val="FFFFF3"/>
          </a:solidFill>
          <a:ln w="38100">
            <a:solidFill>
              <a:srgbClr val="24601A"/>
            </a:solidFill>
          </a:ln>
        </p:spPr>
        <p:txBody>
          <a:bodyPr/>
          <a:lstStyle/>
          <a:p>
            <a:r>
              <a:rPr lang="uk-UA" sz="2400" smtClean="0">
                <a:latin typeface="Bookman Old Style" pitchFamily="18" charset="0"/>
              </a:rPr>
              <a:t>Популяризація туризму та активних видів відпочинку</a:t>
            </a:r>
          </a:p>
        </p:txBody>
      </p:sp>
      <p:pic>
        <p:nvPicPr>
          <p:cNvPr id="18437" name="Рисунок 9" descr="E:\фото\спортивне орієнтування\IMG_407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000500"/>
            <a:ext cx="25717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E:\фото\табір лідер\118___06\IMG_735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964388"/>
            <a:ext cx="4143404" cy="3107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1000125"/>
          </a:xfrm>
          <a:solidFill>
            <a:srgbClr val="F2D17E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uk-UA" sz="2200" b="1" i="1" dirty="0" smtClean="0">
                <a:solidFill>
                  <a:srgbClr val="002060"/>
                </a:solidFill>
                <a:latin typeface="Bookman Old Style" pitchFamily="18" charset="0"/>
              </a:rPr>
              <a:t>Особлива увага приділяється екологічному вихованню</a:t>
            </a:r>
            <a:endParaRPr lang="uk-UA" sz="22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55298" name="Picture 2" descr="C:\Users\Анастасія\Desktop\IMG_67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1041587"/>
            <a:ext cx="4572001" cy="3244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C:\Users\7EE0~1\AppData\Local\Temp\Rar$DIa0.148\IMG_41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214422"/>
            <a:ext cx="4369338" cy="3080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noFill/>
            <a:prstDash val="sysDot"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23" name="Picture 11" descr="D:\робота\Калейдоскоп подій 2013-2014\IMG_456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28860" y="3718099"/>
            <a:ext cx="4789958" cy="3139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28988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створення умов для формування позитивних якостей особистості у процесі різних видів трудової, навчальної, позашкільної та іншої діяльності;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забезпечення соціально-психологічної діяльності, педагогічно зорієнтованої на протидію втягуванню дітей і молоді в негативні ситуації;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надання комплексної психолого-педагогічної та медико-соціальної допомоги тим учням, які її потребують; стимулювання ліцеїстів до здорового способу життя.</a:t>
            </a:r>
            <a:endParaRPr lang="uk-UA" sz="2000" b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0483" name="Заголовок 3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uk-UA" sz="2800" b="1" smtClean="0">
                <a:solidFill>
                  <a:srgbClr val="24601A"/>
                </a:solidFill>
                <a:latin typeface="Bookman Old Style" pitchFamily="18" charset="0"/>
              </a:rPr>
              <a:t>Завдання превентивної освіти ліцею: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1143000"/>
          </a:xfrm>
          <a:solidFill>
            <a:srgbClr val="FFFFCC"/>
          </a:solidFill>
          <a:ln w="38100">
            <a:solidFill>
              <a:srgbClr val="24601A"/>
            </a:solidFill>
          </a:ln>
        </p:spPr>
        <p:txBody>
          <a:bodyPr/>
          <a:lstStyle/>
          <a:p>
            <a:r>
              <a:rPr lang="uk-UA" sz="2800" b="1" smtClean="0">
                <a:solidFill>
                  <a:srgbClr val="24601A"/>
                </a:solidFill>
                <a:latin typeface="Bookman Old Style" pitchFamily="18" charset="0"/>
              </a:rPr>
              <a:t>Мета діяльності багатопрофільного ліцею, як школи, дружньої до дитини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643063"/>
            <a:ext cx="8501063" cy="4643437"/>
          </a:xfrm>
          <a:solidFill>
            <a:srgbClr val="FFFFCC"/>
          </a:solidFill>
        </p:spPr>
        <p:txBody>
          <a:bodyPr/>
          <a:lstStyle/>
          <a:p>
            <a:pPr algn="just">
              <a:defRPr/>
            </a:pP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Створення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максимально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комфортних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 умов для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всебічного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розвитку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обдарованих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учнів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,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розкриття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їхнього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інтелектуального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та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творчого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потенціалу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,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стимулювання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самовдосконалення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та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сприяння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самореалізації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у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сучасному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суспільстві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.</a:t>
            </a:r>
          </a:p>
          <a:p>
            <a:pPr algn="just">
              <a:defRPr/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  <a:p>
            <a:pPr algn="just">
              <a:defRPr/>
            </a:pP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Всебічний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розвиток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обдарованих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учнів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,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розкриття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їхнього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інтелектуального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та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творчого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потенціалу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,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стимулювання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самовдосконалення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та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сприяння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самореалізації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у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сучасному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суспільстві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.</a:t>
            </a:r>
          </a:p>
          <a:p>
            <a:pPr algn="just">
              <a:defRPr/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  <a:p>
            <a:pPr algn="just">
              <a:defRPr/>
            </a:pPr>
            <a:endParaRPr lang="uk-UA" sz="2400" b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  <a:solidFill>
            <a:srgbClr val="FFFFF3"/>
          </a:solidFill>
          <a:ln w="28575">
            <a:solidFill>
              <a:srgbClr val="24601A"/>
            </a:solidFill>
          </a:ln>
        </p:spPr>
        <p:txBody>
          <a:bodyPr/>
          <a:lstStyle/>
          <a:p>
            <a:r>
              <a:rPr lang="uk-UA" sz="2400" smtClean="0">
                <a:latin typeface="Bookman Old Style" pitchFamily="18" charset="0"/>
              </a:rPr>
              <a:t>Особливе місце у вихованні підростаючого покоління відводиться превентивному вихованню.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357188" y="1285875"/>
            <a:ext cx="8501062" cy="4525963"/>
          </a:xfrm>
          <a:solidFill>
            <a:srgbClr val="FFFFF3"/>
          </a:solidFill>
        </p:spPr>
        <p:txBody>
          <a:bodyPr/>
          <a:lstStyle/>
          <a:p>
            <a:pPr algn="just"/>
            <a:r>
              <a:rPr lang="ru-RU" sz="2400" b="1" smtClean="0">
                <a:solidFill>
                  <a:srgbClr val="001E54"/>
                </a:solidFill>
                <a:latin typeface="Bookman Old Style" pitchFamily="18" charset="0"/>
              </a:rPr>
              <a:t>Мета превентивного виховання</a:t>
            </a:r>
            <a:r>
              <a:rPr lang="ru-RU" sz="2400" smtClean="0">
                <a:solidFill>
                  <a:srgbClr val="001E54"/>
                </a:solidFill>
                <a:latin typeface="Bookman Old Style" pitchFamily="18" charset="0"/>
              </a:rPr>
              <a:t> полягає у досягненні сталої відповідальної поведінки, сформованості імунітету до негативних впливів оточення.</a:t>
            </a:r>
            <a:endParaRPr lang="uk-UA" sz="2400" smtClean="0">
              <a:solidFill>
                <a:srgbClr val="001E54"/>
              </a:solidFill>
              <a:latin typeface="Bookman Old Style" pitchFamily="18" charset="0"/>
            </a:endParaRPr>
          </a:p>
          <a:p>
            <a:pPr algn="just"/>
            <a:r>
              <a:rPr lang="uk-UA" sz="2400" smtClean="0">
                <a:solidFill>
                  <a:srgbClr val="001E54"/>
                </a:solidFill>
                <a:latin typeface="Bookman Old Style" pitchFamily="18" charset="0"/>
              </a:rPr>
              <a:t>превентивне виховання передбачає науково обґрунтовані та своєчасно вжиті заходи, спрямовані на запобігання виникненню життєвих колізій в окремих індивідів і “групах ризику”; збереження, підтримку й захист нормального життя та здоров’я дітей.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  <a:solidFill>
            <a:srgbClr val="FFFFCC"/>
          </a:solidFill>
        </p:spPr>
        <p:txBody>
          <a:bodyPr/>
          <a:lstStyle/>
          <a:p>
            <a:r>
              <a:rPr lang="uk-UA" sz="3200" b="1" smtClean="0">
                <a:solidFill>
                  <a:srgbClr val="24601A"/>
                </a:solidFill>
                <a:latin typeface="Bookman Old Style" pitchFamily="18" charset="0"/>
              </a:rPr>
              <a:t>Модель превентивної освіти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214282" y="1285860"/>
          <a:ext cx="8715436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785813" y="0"/>
            <a:ext cx="7715250" cy="785813"/>
          </a:xfrm>
          <a:solidFill>
            <a:srgbClr val="FFFFCC"/>
          </a:solidFill>
          <a:ln w="28575">
            <a:solidFill>
              <a:srgbClr val="00B050"/>
            </a:solidFill>
            <a:prstDash val="sysDot"/>
          </a:ln>
        </p:spPr>
        <p:txBody>
          <a:bodyPr/>
          <a:lstStyle/>
          <a:p>
            <a:pPr eaLnBrk="1" hangingPunct="1"/>
            <a:r>
              <a:rPr lang="uk-UA" sz="2800" b="1" i="1" smtClean="0">
                <a:solidFill>
                  <a:srgbClr val="002060"/>
                </a:solidFill>
                <a:latin typeface="Bookman Old Style" pitchFamily="18" charset="0"/>
              </a:rPr>
              <a:t>Робота соціально-психологічної служби ліцею</a:t>
            </a: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4857750" y="1143000"/>
            <a:ext cx="4286250" cy="5416550"/>
          </a:xfrm>
          <a:prstGeom prst="rect">
            <a:avLst/>
          </a:prstGeom>
          <a:solidFill>
            <a:srgbClr val="FFFFF3"/>
          </a:solidFill>
          <a:ln w="9525">
            <a:solidFill>
              <a:srgbClr val="60AB05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 eaLnBrk="0" hangingPunct="0">
              <a:lnSpc>
                <a:spcPct val="150000"/>
              </a:lnSpc>
            </a:pPr>
            <a:r>
              <a:rPr lang="ru-RU" sz="2000" b="1" i="1">
                <a:solidFill>
                  <a:srgbClr val="001E54"/>
                </a:solidFill>
                <a:latin typeface="Bookman Old Style" pitchFamily="18" charset="0"/>
                <a:cs typeface="Times New Roman" pitchFamily="18" charset="0"/>
              </a:rPr>
              <a:t>Мета роботи </a:t>
            </a:r>
            <a:r>
              <a:rPr lang="ru-RU" sz="2000">
                <a:solidFill>
                  <a:srgbClr val="001E54"/>
                </a:solidFill>
                <a:latin typeface="Bookman Old Style" pitchFamily="18" charset="0"/>
                <a:cs typeface="Times New Roman" pitchFamily="18" charset="0"/>
              </a:rPr>
              <a:t>служби полягає у забезпеченні доступної та своєчасної кваліфікованої соціально-психологічної допомоги всім учасникам навчально-виховного процесу та у створенні сприятливих умов для розвитку і соціалізації, психологічного комфорту і безпеки учнів.</a:t>
            </a:r>
          </a:p>
          <a:p>
            <a:pPr indent="450850">
              <a:buFontTx/>
              <a:buChar char="-"/>
            </a:pPr>
            <a:endParaRPr lang="ru-RU" sz="1600">
              <a:solidFill>
                <a:srgbClr val="001E54"/>
              </a:solidFill>
              <a:latin typeface="Bookman Old Style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14282" y="1285860"/>
            <a:ext cx="4497385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sp>
        <p:nvSpPr>
          <p:cNvPr id="7171" name="Содержимое 5"/>
          <p:cNvSpPr>
            <a:spLocks noGrp="1"/>
          </p:cNvSpPr>
          <p:nvPr>
            <p:ph idx="1"/>
          </p:nvPr>
        </p:nvSpPr>
        <p:spPr>
          <a:xfrm>
            <a:off x="214313" y="214313"/>
            <a:ext cx="8786812" cy="1857375"/>
          </a:xfrm>
          <a:solidFill>
            <a:srgbClr val="FFFFF3"/>
          </a:solidFill>
        </p:spPr>
        <p:txBody>
          <a:bodyPr/>
          <a:lstStyle/>
          <a:p>
            <a:pPr marL="0" indent="0" algn="just">
              <a:spcBef>
                <a:spcPct val="0"/>
              </a:spcBef>
              <a:buFontTx/>
              <a:buNone/>
            </a:pPr>
            <a:r>
              <a:rPr lang="ru-RU" sz="1800" b="1" i="1" smtClean="0">
                <a:solidFill>
                  <a:srgbClr val="001E54"/>
                </a:solidFill>
                <a:latin typeface="Bookman Old Style" pitchFamily="18" charset="0"/>
              </a:rPr>
              <a:t>     </a:t>
            </a:r>
            <a:r>
              <a:rPr lang="ru-RU" sz="2000" b="1" i="1" smtClean="0">
                <a:solidFill>
                  <a:srgbClr val="001E54"/>
                </a:solidFill>
                <a:latin typeface="Bookman Old Style" pitchFamily="18" charset="0"/>
              </a:rPr>
              <a:t>Великий об</a:t>
            </a:r>
            <a:r>
              <a:rPr lang="en-US" sz="2000" b="1" i="1" smtClean="0">
                <a:solidFill>
                  <a:srgbClr val="001E54"/>
                </a:solidFill>
                <a:latin typeface="Bookman Old Style" pitchFamily="18" charset="0"/>
              </a:rPr>
              <a:t>’</a:t>
            </a:r>
            <a:r>
              <a:rPr lang="uk-UA" sz="2000" b="1" i="1" smtClean="0">
                <a:solidFill>
                  <a:srgbClr val="001E54"/>
                </a:solidFill>
                <a:latin typeface="Bookman Old Style" pitchFamily="18" charset="0"/>
              </a:rPr>
              <a:t>єм роботи психологом та соціальним педагогом проводиться і з батьками ліцеїстів. </a:t>
            </a:r>
            <a:r>
              <a:rPr lang="ru-RU" sz="2000" smtClean="0">
                <a:solidFill>
                  <a:srgbClr val="001E54"/>
                </a:solidFill>
                <a:latin typeface="Bookman Old Style" pitchFamily="18" charset="0"/>
              </a:rPr>
              <a:t>Це дозволяє якісно та комплексно вирішувати проблеми психологічної </a:t>
            </a:r>
            <a:r>
              <a:rPr lang="uk-UA" sz="2000" smtClean="0">
                <a:solidFill>
                  <a:srgbClr val="001E54"/>
                </a:solidFill>
                <a:latin typeface="Bookman Old Style" pitchFamily="18" charset="0"/>
              </a:rPr>
              <a:t> та соціальної </a:t>
            </a:r>
            <a:r>
              <a:rPr lang="ru-RU" sz="2000" smtClean="0">
                <a:solidFill>
                  <a:srgbClr val="001E54"/>
                </a:solidFill>
                <a:latin typeface="Bookman Old Style" pitchFamily="18" charset="0"/>
              </a:rPr>
              <a:t>допомоги підліткам. Націлювати батьків на те, щоб вони були активними у вирішенні шкільних, психологічних проблем. </a:t>
            </a:r>
            <a:endParaRPr lang="uk-UA" sz="2000" smtClean="0"/>
          </a:p>
        </p:txBody>
      </p:sp>
      <p:pic>
        <p:nvPicPr>
          <p:cNvPr id="54276" name="Picture 4" descr="E:\фото\батьк збори\IMG_61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143116"/>
            <a:ext cx="3144823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278" name="Picture 6" descr="E:\фото\батьк збори\IMG_610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43174" y="3071810"/>
            <a:ext cx="3899473" cy="2899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5" descr="E:\фото\батьк збори\IMG_612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33116" y="4286232"/>
            <a:ext cx="381088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785938" y="188913"/>
            <a:ext cx="5715000" cy="777875"/>
          </a:xfrm>
          <a:solidFill>
            <a:srgbClr val="FFFFCC"/>
          </a:solidFill>
          <a:ln w="38100">
            <a:solidFill>
              <a:srgbClr val="60AB05"/>
            </a:solidFill>
            <a:prstDash val="sysDot"/>
          </a:ln>
        </p:spPr>
        <p:txBody>
          <a:bodyPr/>
          <a:lstStyle/>
          <a:p>
            <a:pPr eaLnBrk="1" hangingPunct="1"/>
            <a:r>
              <a:rPr lang="uk-UA" sz="3200" b="1" i="1" smtClean="0">
                <a:solidFill>
                  <a:srgbClr val="002060"/>
                </a:solidFill>
                <a:latin typeface="Bookman Old Style" pitchFamily="18" charset="0"/>
              </a:rPr>
              <a:t>Виховна робота</a:t>
            </a:r>
          </a:p>
        </p:txBody>
      </p:sp>
      <p:pic>
        <p:nvPicPr>
          <p:cNvPr id="1434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357562"/>
            <a:ext cx="3429024" cy="255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196" name="Прямоугольник 13"/>
          <p:cNvSpPr>
            <a:spLocks noChangeArrowheads="1"/>
          </p:cNvSpPr>
          <p:nvPr/>
        </p:nvSpPr>
        <p:spPr bwMode="auto">
          <a:xfrm>
            <a:off x="214313" y="1071563"/>
            <a:ext cx="1143000" cy="46196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 u="sng">
                <a:solidFill>
                  <a:srgbClr val="002060"/>
                </a:solidFill>
                <a:latin typeface="Book Antiqua" pitchFamily="18" charset="0"/>
              </a:rPr>
              <a:t>Мета :</a:t>
            </a:r>
            <a:endParaRPr lang="uk-UA" sz="240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00364" y="3643314"/>
            <a:ext cx="3619084" cy="2720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8" name="Содержимое 3"/>
          <p:cNvGraphicFramePr>
            <a:graphicFrameLocks/>
          </p:cNvGraphicFramePr>
          <p:nvPr/>
        </p:nvGraphicFramePr>
        <p:xfrm>
          <a:off x="1500134" y="928670"/>
          <a:ext cx="7429584" cy="2357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717545" y="4286256"/>
            <a:ext cx="3426455" cy="2571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357298"/>
          <a:ext cx="4400552" cy="4714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219" name="Группа 5"/>
          <p:cNvGrpSpPr>
            <a:grpSpLocks/>
          </p:cNvGrpSpPr>
          <p:nvPr/>
        </p:nvGrpSpPr>
        <p:grpSpPr bwMode="auto">
          <a:xfrm>
            <a:off x="1500188" y="1071563"/>
            <a:ext cx="7215187" cy="2500312"/>
            <a:chOff x="2438400" y="-2531728"/>
            <a:chExt cx="7394516" cy="4225143"/>
          </a:xfrm>
        </p:grpSpPr>
        <p:sp>
          <p:nvSpPr>
            <p:cNvPr id="7" name="Стрелка вправо 6"/>
            <p:cNvSpPr/>
            <p:nvPr/>
          </p:nvSpPr>
          <p:spPr>
            <a:xfrm>
              <a:off x="5366921" y="-2531728"/>
              <a:ext cx="4465995" cy="2052212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FFFFCC">
                <a:alpha val="90000"/>
              </a:srgbClr>
            </a:solidFill>
            <a:ln>
              <a:solidFill>
                <a:srgbClr val="001E54">
                  <a:alpha val="90000"/>
                </a:srgbClr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Стрелка вправо 4"/>
            <p:cNvSpPr/>
            <p:nvPr/>
          </p:nvSpPr>
          <p:spPr>
            <a:xfrm>
              <a:off x="2438400" y="242112"/>
              <a:ext cx="2931775" cy="14513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0480" tIns="30480" rIns="30480" bIns="30480" spcCol="1270"/>
            <a:lstStyle/>
            <a:p>
              <a:pPr marL="285750" lvl="1" indent="-285750" defTabSz="21336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uk-UA" sz="4800"/>
            </a:p>
            <a:p>
              <a:pPr marL="285750" lvl="1" indent="-285750" defTabSz="21336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uk-UA" sz="4800"/>
            </a:p>
          </p:txBody>
        </p:sp>
      </p:grpSp>
      <p:sp>
        <p:nvSpPr>
          <p:cNvPr id="9220" name="TextBox 8"/>
          <p:cNvSpPr txBox="1">
            <a:spLocks noChangeArrowheads="1"/>
          </p:cNvSpPr>
          <p:nvPr/>
        </p:nvSpPr>
        <p:spPr bwMode="auto">
          <a:xfrm>
            <a:off x="4429125" y="1214438"/>
            <a:ext cx="38576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1400" b="1">
                <a:solidFill>
                  <a:srgbClr val="001E54"/>
                </a:solidFill>
                <a:latin typeface="Bookman Old Style" pitchFamily="18" charset="0"/>
              </a:rPr>
              <a:t> “Юридичний всеобуч”</a:t>
            </a:r>
          </a:p>
          <a:p>
            <a:pPr>
              <a:buFont typeface="Wingdings" pitchFamily="2" charset="2"/>
              <a:buChar char="Ø"/>
            </a:pPr>
            <a:r>
              <a:rPr lang="uk-UA" sz="1400" b="1">
                <a:solidFill>
                  <a:srgbClr val="001E54"/>
                </a:solidFill>
                <a:latin typeface="Bookman Old Style" pitchFamily="18" charset="0"/>
              </a:rPr>
              <a:t> Хореографічний гурток</a:t>
            </a:r>
          </a:p>
          <a:p>
            <a:pPr>
              <a:buFont typeface="Wingdings" pitchFamily="2" charset="2"/>
              <a:buChar char="Ø"/>
            </a:pPr>
            <a:r>
              <a:rPr lang="uk-UA" sz="1400" b="1">
                <a:solidFill>
                  <a:srgbClr val="001E54"/>
                </a:solidFill>
                <a:latin typeface="Bookman Old Style" pitchFamily="18" charset="0"/>
              </a:rPr>
              <a:t> Гурток “Юних бджолярів”</a:t>
            </a:r>
          </a:p>
          <a:p>
            <a:pPr>
              <a:buFont typeface="Wingdings" pitchFamily="2" charset="2"/>
              <a:buChar char="Ø"/>
            </a:pPr>
            <a:r>
              <a:rPr lang="uk-UA" sz="1400" b="1">
                <a:solidFill>
                  <a:srgbClr val="001E54"/>
                </a:solidFill>
                <a:latin typeface="Bookman Old Style" pitchFamily="18" charset="0"/>
              </a:rPr>
              <a:t> Історико-краєзнавчий гурток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4286250" y="2143125"/>
            <a:ext cx="4429125" cy="1143000"/>
          </a:xfrm>
          <a:prstGeom prst="rightArrow">
            <a:avLst>
              <a:gd name="adj1" fmla="val 75000"/>
              <a:gd name="adj2" fmla="val 50000"/>
            </a:avLst>
          </a:prstGeom>
          <a:solidFill>
            <a:srgbClr val="FFFFCC">
              <a:alpha val="90000"/>
            </a:srgbClr>
          </a:solidFill>
          <a:ln>
            <a:solidFill>
              <a:srgbClr val="001E54">
                <a:alpha val="90000"/>
              </a:srgb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222" name="TextBox 11"/>
          <p:cNvSpPr txBox="1">
            <a:spLocks noChangeArrowheads="1"/>
          </p:cNvSpPr>
          <p:nvPr/>
        </p:nvSpPr>
        <p:spPr bwMode="auto">
          <a:xfrm>
            <a:off x="4429125" y="2357438"/>
            <a:ext cx="300196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1400" b="1">
                <a:solidFill>
                  <a:srgbClr val="001E54"/>
                </a:solidFill>
                <a:latin typeface="Bookman Old Style" pitchFamily="18" charset="0"/>
              </a:rPr>
              <a:t> Волейбол                 </a:t>
            </a:r>
          </a:p>
          <a:p>
            <a:pPr>
              <a:buFont typeface="Wingdings" pitchFamily="2" charset="2"/>
              <a:buChar char="Ø"/>
            </a:pPr>
            <a:r>
              <a:rPr lang="uk-UA" sz="1400" b="1">
                <a:solidFill>
                  <a:srgbClr val="001E54"/>
                </a:solidFill>
                <a:latin typeface="Bookman Old Style" pitchFamily="18" charset="0"/>
              </a:rPr>
              <a:t> Футбол</a:t>
            </a:r>
          </a:p>
          <a:p>
            <a:pPr>
              <a:buFont typeface="Wingdings" pitchFamily="2" charset="2"/>
              <a:buChar char="Ø"/>
            </a:pPr>
            <a:r>
              <a:rPr lang="uk-UA" sz="1400" b="1">
                <a:solidFill>
                  <a:srgbClr val="001E54"/>
                </a:solidFill>
                <a:latin typeface="Bookman Old Style" pitchFamily="18" charset="0"/>
              </a:rPr>
              <a:t>Тайський бокс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4286250" y="3071813"/>
            <a:ext cx="4357688" cy="1214437"/>
          </a:xfrm>
          <a:prstGeom prst="rightArrow">
            <a:avLst>
              <a:gd name="adj1" fmla="val 75000"/>
              <a:gd name="adj2" fmla="val 50000"/>
            </a:avLst>
          </a:prstGeom>
          <a:solidFill>
            <a:srgbClr val="FFFFCC">
              <a:alpha val="90000"/>
            </a:srgbClr>
          </a:solidFill>
          <a:ln>
            <a:solidFill>
              <a:srgbClr val="001E54">
                <a:alpha val="90000"/>
              </a:srgb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224" name="TextBox 13"/>
          <p:cNvSpPr txBox="1">
            <a:spLocks noChangeArrowheads="1"/>
          </p:cNvSpPr>
          <p:nvPr/>
        </p:nvSpPr>
        <p:spPr bwMode="auto">
          <a:xfrm>
            <a:off x="4357688" y="3286125"/>
            <a:ext cx="191611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1400" b="1">
                <a:solidFill>
                  <a:srgbClr val="001E54"/>
                </a:solidFill>
                <a:latin typeface="Bookman Old Style" pitchFamily="18" charset="0"/>
              </a:rPr>
              <a:t> Виховні справи</a:t>
            </a:r>
          </a:p>
          <a:p>
            <a:pPr>
              <a:buFont typeface="Wingdings" pitchFamily="2" charset="2"/>
              <a:buChar char="Ø"/>
            </a:pPr>
            <a:r>
              <a:rPr lang="uk-UA" sz="1400" b="1">
                <a:solidFill>
                  <a:srgbClr val="001E54"/>
                </a:solidFill>
                <a:latin typeface="Bookman Old Style" pitchFamily="18" charset="0"/>
              </a:rPr>
              <a:t> Класні години</a:t>
            </a:r>
          </a:p>
          <a:p>
            <a:pPr>
              <a:buFont typeface="Wingdings" pitchFamily="2" charset="2"/>
              <a:buChar char="Ø"/>
            </a:pPr>
            <a:r>
              <a:rPr lang="uk-UA" sz="1400" b="1">
                <a:solidFill>
                  <a:srgbClr val="001E54"/>
                </a:solidFill>
                <a:latin typeface="Bookman Old Style" pitchFamily="18" charset="0"/>
              </a:rPr>
              <a:t> Екскурсії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4286250" y="4071938"/>
            <a:ext cx="4357688" cy="1214437"/>
          </a:xfrm>
          <a:prstGeom prst="rightArrow">
            <a:avLst>
              <a:gd name="adj1" fmla="val 75000"/>
              <a:gd name="adj2" fmla="val 50000"/>
            </a:avLst>
          </a:prstGeom>
          <a:solidFill>
            <a:srgbClr val="FFFFCC">
              <a:alpha val="90000"/>
            </a:srgbClr>
          </a:solidFill>
          <a:ln>
            <a:solidFill>
              <a:srgbClr val="001E54">
                <a:alpha val="90000"/>
              </a:srgb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226" name="TextBox 15"/>
          <p:cNvSpPr txBox="1">
            <a:spLocks noChangeArrowheads="1"/>
          </p:cNvSpPr>
          <p:nvPr/>
        </p:nvSpPr>
        <p:spPr bwMode="auto">
          <a:xfrm>
            <a:off x="4357688" y="4214813"/>
            <a:ext cx="25447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1400" b="1">
                <a:solidFill>
                  <a:srgbClr val="001E54"/>
                </a:solidFill>
                <a:latin typeface="Bookman Old Style" pitchFamily="18" charset="0"/>
              </a:rPr>
              <a:t>Тематичні лінійки</a:t>
            </a:r>
          </a:p>
          <a:p>
            <a:pPr>
              <a:buFont typeface="Wingdings" pitchFamily="2" charset="2"/>
              <a:buChar char="Ø"/>
            </a:pPr>
            <a:r>
              <a:rPr lang="uk-UA" sz="1400" b="1">
                <a:solidFill>
                  <a:srgbClr val="001E54"/>
                </a:solidFill>
                <a:latin typeface="Bookman Old Style" pitchFamily="18" charset="0"/>
              </a:rPr>
              <a:t>Виховні заходи</a:t>
            </a:r>
          </a:p>
          <a:p>
            <a:pPr>
              <a:buFont typeface="Wingdings" pitchFamily="2" charset="2"/>
              <a:buChar char="Ø"/>
            </a:pPr>
            <a:r>
              <a:rPr lang="uk-UA" sz="1400" b="1">
                <a:solidFill>
                  <a:srgbClr val="001E54"/>
                </a:solidFill>
                <a:latin typeface="Bookman Old Style" pitchFamily="18" charset="0"/>
              </a:rPr>
              <a:t>Конкурси та змагання</a:t>
            </a:r>
          </a:p>
          <a:p>
            <a:pPr>
              <a:buFont typeface="Wingdings" pitchFamily="2" charset="2"/>
              <a:buChar char="Ø"/>
            </a:pPr>
            <a:r>
              <a:rPr lang="uk-UA" sz="1400" b="1">
                <a:solidFill>
                  <a:srgbClr val="001E54"/>
                </a:solidFill>
                <a:latin typeface="Bookman Old Style" pitchFamily="18" charset="0"/>
              </a:rPr>
              <a:t>Традиції ліцею</a:t>
            </a:r>
          </a:p>
        </p:txBody>
      </p:sp>
      <p:sp>
        <p:nvSpPr>
          <p:cNvPr id="9227" name="TextBox 1"/>
          <p:cNvSpPr>
            <a:spLocks noGrp="1" noChangeArrowheads="1"/>
          </p:cNvSpPr>
          <p:nvPr>
            <p:ph type="title"/>
          </p:nvPr>
        </p:nvSpPr>
        <p:spPr>
          <a:xfrm>
            <a:off x="285750" y="285750"/>
            <a:ext cx="8358188" cy="584200"/>
          </a:xfrm>
          <a:solidFill>
            <a:srgbClr val="FFEFFF"/>
          </a:solidFill>
          <a:ln>
            <a:solidFill>
              <a:srgbClr val="7030A0"/>
            </a:solidFill>
          </a:ln>
        </p:spPr>
        <p:txBody>
          <a:bodyPr>
            <a:spAutoFit/>
          </a:bodyPr>
          <a:lstStyle/>
          <a:p>
            <a:r>
              <a:rPr lang="uk-UA" sz="3200" b="1" smtClean="0">
                <a:solidFill>
                  <a:srgbClr val="002060"/>
                </a:solidFill>
                <a:latin typeface="Bookman Old Style" pitchFamily="18" charset="0"/>
              </a:rPr>
              <a:t>Структура виховної роботи </a:t>
            </a:r>
          </a:p>
        </p:txBody>
      </p:sp>
      <p:sp>
        <p:nvSpPr>
          <p:cNvPr id="18" name="Стрелка вправо 17"/>
          <p:cNvSpPr/>
          <p:nvPr/>
        </p:nvSpPr>
        <p:spPr>
          <a:xfrm>
            <a:off x="4286250" y="5143500"/>
            <a:ext cx="4429125" cy="1143000"/>
          </a:xfrm>
          <a:prstGeom prst="rightArrow">
            <a:avLst>
              <a:gd name="adj1" fmla="val 75000"/>
              <a:gd name="adj2" fmla="val 50000"/>
            </a:avLst>
          </a:prstGeom>
          <a:solidFill>
            <a:srgbClr val="FFFFCC">
              <a:alpha val="90000"/>
            </a:srgbClr>
          </a:solidFill>
          <a:ln>
            <a:solidFill>
              <a:srgbClr val="001E54">
                <a:alpha val="90000"/>
              </a:srgb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229" name="TextBox 18"/>
          <p:cNvSpPr txBox="1">
            <a:spLocks noChangeArrowheads="1"/>
          </p:cNvSpPr>
          <p:nvPr/>
        </p:nvSpPr>
        <p:spPr bwMode="auto">
          <a:xfrm>
            <a:off x="4429125" y="5357813"/>
            <a:ext cx="254158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1400" b="1">
                <a:solidFill>
                  <a:srgbClr val="001E54"/>
                </a:solidFill>
                <a:latin typeface="Bookman Old Style" pitchFamily="18" charset="0"/>
              </a:rPr>
              <a:t> Екологічні акції</a:t>
            </a:r>
          </a:p>
          <a:p>
            <a:pPr>
              <a:buFont typeface="Wingdings" pitchFamily="2" charset="2"/>
              <a:buChar char="Ø"/>
            </a:pPr>
            <a:r>
              <a:rPr lang="uk-UA" sz="1400" b="1">
                <a:solidFill>
                  <a:srgbClr val="001E54"/>
                </a:solidFill>
                <a:latin typeface="Bookman Old Style" pitchFamily="18" charset="0"/>
              </a:rPr>
              <a:t> Творчі майстер-класи</a:t>
            </a:r>
          </a:p>
          <a:p>
            <a:pPr>
              <a:buFont typeface="Wingdings" pitchFamily="2" charset="2"/>
              <a:buChar char="Ø"/>
            </a:pPr>
            <a:r>
              <a:rPr lang="uk-UA" sz="1400" b="1">
                <a:solidFill>
                  <a:srgbClr val="001E54"/>
                </a:solidFill>
                <a:latin typeface="Bookman Old Style" pitchFamily="18" charset="0"/>
              </a:rPr>
              <a:t> Виховні заходи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714375" y="0"/>
            <a:ext cx="7858125" cy="928688"/>
          </a:xfrm>
          <a:solidFill>
            <a:srgbClr val="C8F6FC"/>
          </a:solidFill>
        </p:spPr>
        <p:txBody>
          <a:bodyPr/>
          <a:lstStyle/>
          <a:p>
            <a:pPr eaLnBrk="1" hangingPunct="1"/>
            <a:r>
              <a:rPr lang="uk-UA" sz="3600" b="1" u="sng" smtClean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uk-UA" sz="3600" b="1" u="sng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uk-UA" sz="3600" b="1" u="sng" smtClean="0">
                <a:solidFill>
                  <a:srgbClr val="002060"/>
                </a:solidFill>
                <a:latin typeface="Bookman Old Style" pitchFamily="18" charset="0"/>
              </a:rPr>
              <a:t>Учнівське самоврядування</a:t>
            </a:r>
            <a:br>
              <a:rPr lang="uk-UA" sz="3600" b="1" u="sng" smtClean="0">
                <a:solidFill>
                  <a:srgbClr val="002060"/>
                </a:solidFill>
                <a:latin typeface="Bookman Old Style" pitchFamily="18" charset="0"/>
              </a:rPr>
            </a:br>
            <a:endParaRPr lang="uk-UA" sz="3600" b="1" u="sng" smtClean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10243" name="AutoShape 18"/>
          <p:cNvSpPr>
            <a:spLocks noChangeArrowheads="1"/>
          </p:cNvSpPr>
          <p:nvPr/>
        </p:nvSpPr>
        <p:spPr bwMode="auto">
          <a:xfrm>
            <a:off x="1357313" y="1071563"/>
            <a:ext cx="6786562" cy="11430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3300"/>
              </a:gs>
              <a:gs pos="50000">
                <a:srgbClr val="FFFFFF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2060"/>
                </a:solidFill>
                <a:latin typeface="Book Antiqua" pitchFamily="18" charset="0"/>
              </a:rPr>
              <a:t>Учнівська Рада ліцею</a:t>
            </a:r>
          </a:p>
        </p:txBody>
      </p:sp>
      <p:sp>
        <p:nvSpPr>
          <p:cNvPr id="10244" name="AutoShape 22"/>
          <p:cNvSpPr>
            <a:spLocks noChangeArrowheads="1"/>
          </p:cNvSpPr>
          <p:nvPr/>
        </p:nvSpPr>
        <p:spPr bwMode="auto">
          <a:xfrm>
            <a:off x="3857625" y="2286000"/>
            <a:ext cx="1571625" cy="500063"/>
          </a:xfrm>
          <a:prstGeom prst="downArrow">
            <a:avLst>
              <a:gd name="adj1" fmla="val 50000"/>
              <a:gd name="adj2" fmla="val 10239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0245" name="AutoShape 21"/>
          <p:cNvSpPr>
            <a:spLocks noChangeArrowheads="1"/>
          </p:cNvSpPr>
          <p:nvPr/>
        </p:nvSpPr>
        <p:spPr bwMode="auto">
          <a:xfrm>
            <a:off x="1357313" y="3643313"/>
            <a:ext cx="6572250" cy="714375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2060"/>
                </a:solidFill>
                <a:latin typeface="Book Antiqua" pitchFamily="18" charset="0"/>
              </a:rPr>
              <a:t>Рада голів комісій</a:t>
            </a:r>
          </a:p>
        </p:txBody>
      </p:sp>
      <p:sp>
        <p:nvSpPr>
          <p:cNvPr id="10246" name="AutoShape 20"/>
          <p:cNvSpPr>
            <a:spLocks noChangeArrowheads="1"/>
          </p:cNvSpPr>
          <p:nvPr/>
        </p:nvSpPr>
        <p:spPr bwMode="auto">
          <a:xfrm>
            <a:off x="1428750" y="4500563"/>
            <a:ext cx="6572250" cy="714375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002060"/>
                </a:solidFill>
                <a:latin typeface="Book Antiqua" pitchFamily="18" charset="0"/>
              </a:rPr>
              <a:t>Старостат</a:t>
            </a:r>
          </a:p>
        </p:txBody>
      </p:sp>
      <p:sp>
        <p:nvSpPr>
          <p:cNvPr id="10247" name="AutoShape 19"/>
          <p:cNvSpPr>
            <a:spLocks noChangeArrowheads="1"/>
          </p:cNvSpPr>
          <p:nvPr/>
        </p:nvSpPr>
        <p:spPr bwMode="auto">
          <a:xfrm>
            <a:off x="1357313" y="5429250"/>
            <a:ext cx="6643687" cy="928688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FF00"/>
              </a:gs>
              <a:gs pos="50000">
                <a:srgbClr val="FFFFFF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002060"/>
                </a:solidFill>
                <a:latin typeface="Book Antiqua" pitchFamily="18" charset="0"/>
              </a:rPr>
              <a:t>Комісії </a:t>
            </a:r>
          </a:p>
          <a:p>
            <a:pPr algn="ctr"/>
            <a:r>
              <a:rPr lang="ru-RU" sz="2800" b="1">
                <a:solidFill>
                  <a:srgbClr val="002060"/>
                </a:solidFill>
                <a:latin typeface="Book Antiqua" pitchFamily="18" charset="0"/>
              </a:rPr>
              <a:t>учнівського самоврядування</a:t>
            </a:r>
          </a:p>
        </p:txBody>
      </p:sp>
      <p:sp>
        <p:nvSpPr>
          <p:cNvPr id="8" name="AutoShape 21"/>
          <p:cNvSpPr>
            <a:spLocks noChangeArrowheads="1"/>
          </p:cNvSpPr>
          <p:nvPr/>
        </p:nvSpPr>
        <p:spPr bwMode="auto">
          <a:xfrm>
            <a:off x="1428750" y="2714625"/>
            <a:ext cx="2786063" cy="714375"/>
          </a:xfrm>
          <a:prstGeom prst="bevel">
            <a:avLst>
              <a:gd name="adj" fmla="val 1250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Book Antiqua" pitchFamily="18" charset="0"/>
              </a:rPr>
              <a:t>Президент</a:t>
            </a:r>
          </a:p>
        </p:txBody>
      </p:sp>
      <p:sp>
        <p:nvSpPr>
          <p:cNvPr id="10249" name="AutoShape 21"/>
          <p:cNvSpPr>
            <a:spLocks noChangeArrowheads="1"/>
          </p:cNvSpPr>
          <p:nvPr/>
        </p:nvSpPr>
        <p:spPr bwMode="auto">
          <a:xfrm>
            <a:off x="5000625" y="2714625"/>
            <a:ext cx="3214688" cy="785813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2060"/>
                </a:solidFill>
                <a:latin typeface="Book Antiqua" pitchFamily="18" charset="0"/>
              </a:rPr>
              <a:t>Віце-президент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5927</TotalTime>
  <Words>555</Words>
  <Application>Microsoft Office PowerPoint</Application>
  <PresentationFormat>Экран (4:3)</PresentationFormat>
  <Paragraphs>81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Diseño predeterminado</vt:lpstr>
      <vt:lpstr>Слайд 1</vt:lpstr>
      <vt:lpstr>Мета діяльності багатопрофільного ліцею, як школи, дружньої до дитини</vt:lpstr>
      <vt:lpstr>Особливе місце у вихованні підростаючого покоління відводиться превентивному вихованню.</vt:lpstr>
      <vt:lpstr>Модель превентивної освіти</vt:lpstr>
      <vt:lpstr>Робота соціально-психологічної служби ліцею</vt:lpstr>
      <vt:lpstr>Слайд 6</vt:lpstr>
      <vt:lpstr>Виховна робота</vt:lpstr>
      <vt:lpstr>Структура виховної роботи </vt:lpstr>
      <vt:lpstr> Учнівське самоврядування </vt:lpstr>
      <vt:lpstr>Засідання Учнівської ради ліцею</vt:lpstr>
      <vt:lpstr>Слайд 11</vt:lpstr>
      <vt:lpstr>  Традиційно в ліцеї проходять просвітницько – профілактичні тижні «Здорова дитина — здорова нація». Проведені заходи спрямовані на профілактику шкідливих звичок, захворюваності на ВІЛ/СНІД, наркотичну залежність за програмою «Маршрут безпеки” </vt:lpstr>
      <vt:lpstr>Зустрічі, бесіди, інтерактивні заняття на тему: “Молодь за здоровий спосіб життя”.</vt:lpstr>
      <vt:lpstr>Слайд 14</vt:lpstr>
      <vt:lpstr>Співпраця із різними соціальними інституціями </vt:lpstr>
      <vt:lpstr>Популяризація різних видів спорту </vt:lpstr>
      <vt:lpstr>Популяризація туризму та активних видів відпочинку</vt:lpstr>
      <vt:lpstr>Особлива увага приділяється екологічному вихованню</vt:lpstr>
      <vt:lpstr>Завдання превентивної освіти ліцею: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Sony</cp:lastModifiedBy>
  <cp:revision>844</cp:revision>
  <dcterms:created xsi:type="dcterms:W3CDTF">2010-05-23T14:28:12Z</dcterms:created>
  <dcterms:modified xsi:type="dcterms:W3CDTF">2014-07-08T11:41:02Z</dcterms:modified>
</cp:coreProperties>
</file>