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cho\Desktop\top_logo_kr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304800"/>
            <a:ext cx="10894979" cy="1752600"/>
          </a:xfrm>
          <a:prstGeom prst="rect">
            <a:avLst/>
          </a:prstGeom>
          <a:noFill/>
        </p:spPr>
      </p:pic>
      <p:pic>
        <p:nvPicPr>
          <p:cNvPr id="1027" name="Picture 3" descr="C:\Users\Lencho\Desktop\top-both3-обрез прозр фон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7466610" cy="24290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r>
              <a:rPr lang="ru-RU" dirty="0" smtClean="0"/>
              <a:t>. Херсон - </a:t>
            </a:r>
            <a:r>
              <a:rPr lang="ru-RU" dirty="0" err="1" smtClean="0"/>
              <a:t>Київ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Превентивна освіта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3\rLg3KA4L3x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5105400" cy="3381060"/>
          </a:xfrm>
          <a:prstGeom prst="rect">
            <a:avLst/>
          </a:prstGeom>
          <a:noFill/>
        </p:spPr>
      </p:pic>
      <p:pic>
        <p:nvPicPr>
          <p:cNvPr id="1028" name="Picture 4" descr="G:\3\для презентации\Конференція в Херсон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257800"/>
            <a:ext cx="2133600" cy="1432452"/>
          </a:xfrm>
          <a:prstGeom prst="rect">
            <a:avLst/>
          </a:prstGeom>
          <a:noFill/>
        </p:spPr>
      </p:pic>
      <p:pic>
        <p:nvPicPr>
          <p:cNvPr id="1029" name="Picture 5" descr="G:\3\для презентации\конференці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"/>
            <a:ext cx="2723949" cy="1828800"/>
          </a:xfrm>
          <a:prstGeom prst="rect">
            <a:avLst/>
          </a:prstGeom>
          <a:noFill/>
        </p:spPr>
      </p:pic>
      <p:pic>
        <p:nvPicPr>
          <p:cNvPr id="1030" name="Picture 6" descr="G:\3\для презентации\522988_296009150513178_49326921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962400"/>
            <a:ext cx="1489002" cy="990600"/>
          </a:xfrm>
          <a:prstGeom prst="rect">
            <a:avLst/>
          </a:prstGeom>
          <a:noFill/>
        </p:spPr>
      </p:pic>
      <p:pic>
        <p:nvPicPr>
          <p:cNvPr id="1026" name="Picture 2" descr="G:\3\7t2GDSMK_K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990600"/>
            <a:ext cx="2646427" cy="1752600"/>
          </a:xfrm>
          <a:prstGeom prst="rect">
            <a:avLst/>
          </a:prstGeom>
          <a:noFill/>
        </p:spPr>
      </p:pic>
      <p:pic>
        <p:nvPicPr>
          <p:cNvPr id="1032" name="Picture 8" descr="https://pp.vk.me/c314318/v314318931/4f58/j3E6fRuA_D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990599"/>
            <a:ext cx="2438400" cy="1828801"/>
          </a:xfrm>
          <a:prstGeom prst="rect">
            <a:avLst/>
          </a:prstGeom>
          <a:noFill/>
        </p:spPr>
      </p:pic>
      <p:pic>
        <p:nvPicPr>
          <p:cNvPr id="5122" name="Picture 2" descr="https://fbcdn-sphotos-b-a.akamaihd.net/hphotos-ak-xfa1/v/t1.0-9/p417x417/312110_3114954609042_1192449127_n.jpg?oh=b8722df2719efcb8d8e8f52e90b03e03&amp;oe=548D2B43&amp;__gda__=1422753704_566637af815b8bfca3e7d53ab246ab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2895600"/>
            <a:ext cx="1447800" cy="969073"/>
          </a:xfrm>
          <a:prstGeom prst="rect">
            <a:avLst/>
          </a:prstGeom>
          <a:noFill/>
        </p:spPr>
      </p:pic>
      <p:pic>
        <p:nvPicPr>
          <p:cNvPr id="5126" name="Picture 6" descr="https://fbcdn-sphotos-a-a.akamaihd.net/hphotos-ak-xaf1/v/t1.0-9/247998_3114982009727_1805034346_n.jpg?oh=ff4810bc80b540b68c0b5c09abe1dbd9&amp;oe=5498D4FF&amp;__gda__=1422202008_8bb91a95ddc5dc652f6d7ece1e2341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2362200"/>
            <a:ext cx="1885474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3\для презентации\1450138_477045152409576_16404460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143000"/>
            <a:ext cx="2209800" cy="1657350"/>
          </a:xfrm>
          <a:prstGeom prst="rect">
            <a:avLst/>
          </a:prstGeom>
          <a:noFill/>
        </p:spPr>
      </p:pic>
      <p:pic>
        <p:nvPicPr>
          <p:cNvPr id="2055" name="Picture 7" descr="G:\3\для презентации\385873_131140067000088_174378521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0999"/>
            <a:ext cx="2590800" cy="1726121"/>
          </a:xfrm>
          <a:prstGeom prst="rect">
            <a:avLst/>
          </a:prstGeom>
          <a:noFill/>
        </p:spPr>
      </p:pic>
      <p:pic>
        <p:nvPicPr>
          <p:cNvPr id="2053" name="Picture 5" descr="G:\3\для презентации\1237543_449509508496474_16449079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14600"/>
            <a:ext cx="2667000" cy="2000250"/>
          </a:xfrm>
          <a:prstGeom prst="rect">
            <a:avLst/>
          </a:prstGeom>
          <a:noFill/>
        </p:spPr>
      </p:pic>
      <p:pic>
        <p:nvPicPr>
          <p:cNvPr id="3" name="Picture 2" descr="D:\фотки\урок талерантности\DSC038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"/>
            <a:ext cx="2743200" cy="2057400"/>
          </a:xfrm>
          <a:prstGeom prst="rect">
            <a:avLst/>
          </a:prstGeom>
          <a:noFill/>
        </p:spPr>
      </p:pic>
      <p:pic>
        <p:nvPicPr>
          <p:cNvPr id="2052" name="Picture 4" descr="G:\3\DSCN5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724400"/>
            <a:ext cx="2540057" cy="1905258"/>
          </a:xfrm>
          <a:prstGeom prst="rect">
            <a:avLst/>
          </a:prstGeom>
          <a:noFill/>
        </p:spPr>
      </p:pic>
      <p:pic>
        <p:nvPicPr>
          <p:cNvPr id="4" name="Picture 4" descr="https://scontent-b-ams.xx.fbcdn.net/hphotos-xpf1/v/t1.0-9/10154251_4187032610322_6878078014833629101_n.jpg?oh=75bb49638aa4f05b24fe4d7d1b4e05b7&amp;oe=549307B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124200"/>
            <a:ext cx="2242185" cy="3352800"/>
          </a:xfrm>
          <a:prstGeom prst="rect">
            <a:avLst/>
          </a:prstGeom>
          <a:noFill/>
        </p:spPr>
      </p:pic>
      <p:pic>
        <p:nvPicPr>
          <p:cNvPr id="2054" name="Picture 6" descr="https://fbcdn-sphotos-f-a.akamaihd.net/hphotos-ak-xfp1/v/t1.0-9/1424462_4187032090309_914012422147147054_n.jpg?oh=06fd5c9e1f67c920ad454c0cdf79eae3&amp;oe=54908594&amp;__gda__=1418311770_c77520406350faf5baae562fb1f62a4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209800"/>
            <a:ext cx="2848599" cy="1905000"/>
          </a:xfrm>
          <a:prstGeom prst="rect">
            <a:avLst/>
          </a:prstGeom>
          <a:noFill/>
        </p:spPr>
      </p:pic>
      <p:pic>
        <p:nvPicPr>
          <p:cNvPr id="2056" name="Picture 8" descr="http://elios.org.ua/wp-content/uploads/2014/08/DSCN73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2672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Спортивні змагання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3\для презентации\20140530_085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4876800" cy="3657600"/>
          </a:xfrm>
          <a:prstGeom prst="rect">
            <a:avLst/>
          </a:prstGeom>
          <a:noFill/>
        </p:spPr>
      </p:pic>
      <p:pic>
        <p:nvPicPr>
          <p:cNvPr id="3076" name="Picture 4" descr="G:\3\для презентации\літній табі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0"/>
            <a:ext cx="1454149" cy="1090612"/>
          </a:xfrm>
          <a:prstGeom prst="rect">
            <a:avLst/>
          </a:prstGeom>
          <a:noFill/>
        </p:spPr>
      </p:pic>
      <p:pic>
        <p:nvPicPr>
          <p:cNvPr id="3077" name="Picture 5" descr="G:\3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876800"/>
            <a:ext cx="2336800" cy="1752600"/>
          </a:xfrm>
          <a:prstGeom prst="rect">
            <a:avLst/>
          </a:prstGeom>
          <a:noFill/>
        </p:spPr>
      </p:pic>
      <p:pic>
        <p:nvPicPr>
          <p:cNvPr id="3078" name="Picture 6" descr="G:\3\DSCN6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105400"/>
            <a:ext cx="1727199" cy="1295400"/>
          </a:xfrm>
          <a:prstGeom prst="rect">
            <a:avLst/>
          </a:prstGeom>
          <a:noFill/>
        </p:spPr>
      </p:pic>
      <p:pic>
        <p:nvPicPr>
          <p:cNvPr id="3079" name="Picture 7" descr="G:\3\IMG_0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76800"/>
            <a:ext cx="2336906" cy="1752600"/>
          </a:xfrm>
          <a:prstGeom prst="rect">
            <a:avLst/>
          </a:prstGeom>
          <a:noFill/>
        </p:spPr>
      </p:pic>
      <p:pic>
        <p:nvPicPr>
          <p:cNvPr id="4098" name="Picture 2" descr="https://fbcdn-sphotos-h-a.akamaihd.net/hphotos-ak-xpa1/v/t1.0-9/60626_4538327432473_3714581230790073071_n.jpg?oh=506673f280232dc5172cb1aa45f54637&amp;oe=54C6E59D&amp;__gda__=1418308848_fc09701f2a379f78f3506a953e24903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33400"/>
            <a:ext cx="2667000" cy="1783557"/>
          </a:xfrm>
          <a:prstGeom prst="rect">
            <a:avLst/>
          </a:prstGeom>
          <a:noFill/>
        </p:spPr>
      </p:pic>
      <p:pic>
        <p:nvPicPr>
          <p:cNvPr id="4100" name="Picture 4" descr="https://fbcdn-sphotos-c-a.akamaihd.net/hphotos-ak-xfa1/v/t1.0-9/10527805_4538324312395_4786029425434980828_n.jpg?oh=5908d5681851b1b212e0206d7661d537&amp;oe=548DE170&amp;__gda__=1422936517_86541540cc6b5085d51006ef2f23161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2438400"/>
            <a:ext cx="319043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Цікаві зустрічі. Розваги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3\для презентации\16911_299434186837341_8019739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2819400" cy="1885473"/>
          </a:xfrm>
          <a:prstGeom prst="rect">
            <a:avLst/>
          </a:prstGeom>
          <a:noFill/>
        </p:spPr>
      </p:pic>
      <p:pic>
        <p:nvPicPr>
          <p:cNvPr id="4099" name="Picture 3" descr="G:\3\для презентации\IMG_3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953000"/>
            <a:ext cx="2283449" cy="1705451"/>
          </a:xfrm>
          <a:prstGeom prst="rect">
            <a:avLst/>
          </a:prstGeom>
          <a:noFill/>
        </p:spPr>
      </p:pic>
      <p:pic>
        <p:nvPicPr>
          <p:cNvPr id="4100" name="Picture 4" descr="G:\3\для презентации\IMG_3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2241046" cy="1673781"/>
          </a:xfrm>
          <a:prstGeom prst="rect">
            <a:avLst/>
          </a:prstGeom>
          <a:noFill/>
        </p:spPr>
      </p:pic>
      <p:pic>
        <p:nvPicPr>
          <p:cNvPr id="4101" name="Picture 5" descr="G:\3\DSCN6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990600"/>
            <a:ext cx="2359025" cy="1769269"/>
          </a:xfrm>
          <a:prstGeom prst="rect">
            <a:avLst/>
          </a:prstGeom>
          <a:noFill/>
        </p:spPr>
      </p:pic>
      <p:pic>
        <p:nvPicPr>
          <p:cNvPr id="4103" name="Picture 7" descr="https://pp.vk.me/c409617/v409617931/30cf/oYw5lCKlLE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066800"/>
            <a:ext cx="2336799" cy="1752600"/>
          </a:xfrm>
          <a:prstGeom prst="rect">
            <a:avLst/>
          </a:prstGeom>
          <a:noFill/>
        </p:spPr>
      </p:pic>
      <p:pic>
        <p:nvPicPr>
          <p:cNvPr id="4105" name="Picture 9" descr="https://pp.vk.me/c616729/v616729425/25a5/V_kfguHv-P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81000"/>
            <a:ext cx="2539999" cy="1905000"/>
          </a:xfrm>
          <a:prstGeom prst="rect">
            <a:avLst/>
          </a:prstGeom>
          <a:noFill/>
        </p:spPr>
      </p:pic>
      <p:pic>
        <p:nvPicPr>
          <p:cNvPr id="3074" name="Picture 2" descr="https://fbcdn-sphotos-h-a.akamaihd.net/hphotos-ak-xpf1/v/t1.0-9/1558573_3948588329364_2142709991_n.jpg?oh=bb74f8ef64d3d3a6232b375cd1cffca2&amp;oe=54CA2878&amp;__gda__=1417938113_b69f26b2963c2c8c849ae56e7d7710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3048000"/>
            <a:ext cx="2540000" cy="1905000"/>
          </a:xfrm>
          <a:prstGeom prst="rect">
            <a:avLst/>
          </a:prstGeom>
          <a:noFill/>
        </p:spPr>
      </p:pic>
      <p:pic>
        <p:nvPicPr>
          <p:cNvPr id="3078" name="Picture 6" descr="https://scontent-b-ams.xx.fbcdn.net/hphotos-xfp1/v/t1.0-9/1660835_3948580129159_299430964_n.jpg?oh=46ee790bda777a0c38d309981b30a4df&amp;oe=54CAD49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5029200"/>
            <a:ext cx="2209800" cy="1657350"/>
          </a:xfrm>
          <a:prstGeom prst="rect">
            <a:avLst/>
          </a:prstGeom>
          <a:noFill/>
        </p:spPr>
      </p:pic>
      <p:pic>
        <p:nvPicPr>
          <p:cNvPr id="3080" name="Picture 8" descr="https://scontent-a-ams.xx.fbcdn.net/hphotos-xaf1/v/t1.0-9/1462886_3763472981596_1374280026_n.jpg?oh=366338e0c1bdb5ac086e828b0e9e74bb&amp;oe=5498007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24384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14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Відділ соціального служіння та благодійності УКРАЇНСЬКА ПРАВОСЛАВНА ЦЕРКВА КИЇВСЬКИЙ ПАТРІАРХАТ</dc:title>
  <dc:creator>Lencho</dc:creator>
  <cp:lastModifiedBy>Lencho</cp:lastModifiedBy>
  <cp:revision>15</cp:revision>
  <dcterms:created xsi:type="dcterms:W3CDTF">2014-09-18T19:00:21Z</dcterms:created>
  <dcterms:modified xsi:type="dcterms:W3CDTF">2014-09-18T20:49:03Z</dcterms:modified>
</cp:coreProperties>
</file>